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74" r:id="rId2"/>
    <p:sldId id="477" r:id="rId3"/>
    <p:sldId id="478" r:id="rId4"/>
    <p:sldId id="479" r:id="rId5"/>
    <p:sldId id="480" r:id="rId6"/>
    <p:sldId id="481" r:id="rId7"/>
    <p:sldId id="482" r:id="rId8"/>
    <p:sldId id="483" r:id="rId9"/>
    <p:sldId id="438" r:id="rId10"/>
    <p:sldId id="442" r:id="rId11"/>
    <p:sldId id="443" r:id="rId12"/>
    <p:sldId id="444" r:id="rId13"/>
    <p:sldId id="445" r:id="rId14"/>
    <p:sldId id="446" r:id="rId15"/>
    <p:sldId id="447" r:id="rId16"/>
    <p:sldId id="449" r:id="rId17"/>
    <p:sldId id="448" r:id="rId18"/>
    <p:sldId id="455" r:id="rId19"/>
    <p:sldId id="450" r:id="rId20"/>
    <p:sldId id="451" r:id="rId21"/>
    <p:sldId id="452" r:id="rId22"/>
    <p:sldId id="453" r:id="rId23"/>
    <p:sldId id="454" r:id="rId24"/>
    <p:sldId id="440" r:id="rId25"/>
    <p:sldId id="456" r:id="rId26"/>
    <p:sldId id="458" r:id="rId27"/>
    <p:sldId id="459" r:id="rId28"/>
    <p:sldId id="460" r:id="rId29"/>
    <p:sldId id="474" r:id="rId30"/>
    <p:sldId id="475" r:id="rId31"/>
    <p:sldId id="476" r:id="rId32"/>
    <p:sldId id="471" r:id="rId33"/>
    <p:sldId id="472" r:id="rId34"/>
    <p:sldId id="473" r:id="rId35"/>
    <p:sldId id="461" r:id="rId36"/>
    <p:sldId id="463" r:id="rId37"/>
    <p:sldId id="468" r:id="rId38"/>
    <p:sldId id="469" r:id="rId39"/>
    <p:sldId id="462" r:id="rId40"/>
    <p:sldId id="464" r:id="rId41"/>
    <p:sldId id="466" r:id="rId42"/>
    <p:sldId id="465" r:id="rId43"/>
    <p:sldId id="467" r:id="rId44"/>
    <p:sldId id="470" r:id="rId45"/>
    <p:sldId id="441" r:id="rId46"/>
    <p:sldId id="439" r:id="rId47"/>
    <p:sldId id="275" r:id="rId48"/>
    <p:sldId id="282" r:id="rId49"/>
    <p:sldId id="276" r:id="rId50"/>
    <p:sldId id="278" r:id="rId51"/>
    <p:sldId id="279" r:id="rId52"/>
    <p:sldId id="280" r:id="rId53"/>
    <p:sldId id="283" r:id="rId54"/>
    <p:sldId id="284" r:id="rId55"/>
    <p:sldId id="430" r:id="rId56"/>
    <p:sldId id="428" r:id="rId57"/>
    <p:sldId id="432" r:id="rId58"/>
    <p:sldId id="433" r:id="rId59"/>
    <p:sldId id="434" r:id="rId60"/>
    <p:sldId id="435" r:id="rId61"/>
    <p:sldId id="436" r:id="rId62"/>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74"/>
    <a:srgbClr val="003DB8"/>
    <a:srgbClr val="297FD5"/>
    <a:srgbClr val="405395"/>
    <a:srgbClr val="593E86"/>
    <a:srgbClr val="281C3C"/>
    <a:srgbClr val="4A336F"/>
    <a:srgbClr val="3A2856"/>
    <a:srgbClr val="5D739A"/>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F49CA-E435-4454-9E88-482A40143FB5}" v="72" dt="2022-02-23T17:49:18.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74971" autoAdjust="0"/>
  </p:normalViewPr>
  <p:slideViewPr>
    <p:cSldViewPr snapToGrid="0">
      <p:cViewPr>
        <p:scale>
          <a:sx n="100" d="100"/>
          <a:sy n="100" d="100"/>
        </p:scale>
        <p:origin x="300" y="396"/>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itet Thepbandansuk" userId="cdc7c5514033559e" providerId="LiveId" clId="{469F49CA-E435-4454-9E88-482A40143FB5}"/>
    <pc:docChg chg="undo custSel addSld delSld modSld sldOrd">
      <pc:chgData name="Traitet Thepbandansuk" userId="cdc7c5514033559e" providerId="LiveId" clId="{469F49CA-E435-4454-9E88-482A40143FB5}" dt="2022-02-23T19:02:13.525" v="1578" actId="47"/>
      <pc:docMkLst>
        <pc:docMk/>
      </pc:docMkLst>
      <pc:sldChg chg="modSp">
        <pc:chgData name="Traitet Thepbandansuk" userId="cdc7c5514033559e" providerId="LiveId" clId="{469F49CA-E435-4454-9E88-482A40143FB5}" dt="2022-02-23T17:49:18.496" v="1572"/>
        <pc:sldMkLst>
          <pc:docMk/>
          <pc:sldMk cId="2664926535" sldId="275"/>
        </pc:sldMkLst>
        <pc:graphicFrameChg chg="mod">
          <ac:chgData name="Traitet Thepbandansuk" userId="cdc7c5514033559e" providerId="LiveId" clId="{469F49CA-E435-4454-9E88-482A40143FB5}" dt="2022-02-23T17:49:18.496" v="1572"/>
          <ac:graphicFrameMkLst>
            <pc:docMk/>
            <pc:sldMk cId="2664926535" sldId="275"/>
            <ac:graphicFrameMk id="4" creationId="{66FC16A8-EEBA-45CD-8A57-E7BB1F316C53}"/>
          </ac:graphicFrameMkLst>
        </pc:graphicFrameChg>
      </pc:sldChg>
      <pc:sldChg chg="modSp">
        <pc:chgData name="Traitet Thepbandansuk" userId="cdc7c5514033559e" providerId="LiveId" clId="{469F49CA-E435-4454-9E88-482A40143FB5}" dt="2022-02-23T17:48:04.777" v="1571"/>
        <pc:sldMkLst>
          <pc:docMk/>
          <pc:sldMk cId="1545370161" sldId="280"/>
        </pc:sldMkLst>
        <pc:graphicFrameChg chg="mod">
          <ac:chgData name="Traitet Thepbandansuk" userId="cdc7c5514033559e" providerId="LiveId" clId="{469F49CA-E435-4454-9E88-482A40143FB5}" dt="2022-02-23T17:48:04.777" v="1571"/>
          <ac:graphicFrameMkLst>
            <pc:docMk/>
            <pc:sldMk cId="1545370161" sldId="280"/>
            <ac:graphicFrameMk id="4" creationId="{AB572D80-8B2E-474C-97FA-36772F4E1597}"/>
          </ac:graphicFrameMkLst>
        </pc:graphicFrameChg>
      </pc:sldChg>
      <pc:sldChg chg="modSp">
        <pc:chgData name="Traitet Thepbandansuk" userId="cdc7c5514033559e" providerId="LiveId" clId="{469F49CA-E435-4454-9E88-482A40143FB5}" dt="2022-02-23T17:48:04.777" v="1571"/>
        <pc:sldMkLst>
          <pc:docMk/>
          <pc:sldMk cId="1354589800" sldId="433"/>
        </pc:sldMkLst>
        <pc:spChg chg="mod">
          <ac:chgData name="Traitet Thepbandansuk" userId="cdc7c5514033559e" providerId="LiveId" clId="{469F49CA-E435-4454-9E88-482A40143FB5}" dt="2022-02-23T17:48:04.777" v="1571"/>
          <ac:spMkLst>
            <pc:docMk/>
            <pc:sldMk cId="1354589800" sldId="433"/>
            <ac:spMk id="2" creationId="{A1C2F166-9A09-44C0-A8D2-7896A4ED4E62}"/>
          </ac:spMkLst>
        </pc:spChg>
        <pc:spChg chg="mod">
          <ac:chgData name="Traitet Thepbandansuk" userId="cdc7c5514033559e" providerId="LiveId" clId="{469F49CA-E435-4454-9E88-482A40143FB5}" dt="2022-02-23T17:48:04.777" v="1571"/>
          <ac:spMkLst>
            <pc:docMk/>
            <pc:sldMk cId="1354589800" sldId="433"/>
            <ac:spMk id="5" creationId="{79CDDF7B-CF3A-445A-8505-777BD5A85E90}"/>
          </ac:spMkLst>
        </pc:spChg>
      </pc:sldChg>
      <pc:sldChg chg="modSp">
        <pc:chgData name="Traitet Thepbandansuk" userId="cdc7c5514033559e" providerId="LiveId" clId="{469F49CA-E435-4454-9E88-482A40143FB5}" dt="2022-02-23T17:49:18.496" v="1572"/>
        <pc:sldMkLst>
          <pc:docMk/>
          <pc:sldMk cId="1643885204" sldId="434"/>
        </pc:sldMkLst>
        <pc:spChg chg="mod">
          <ac:chgData name="Traitet Thepbandansuk" userId="cdc7c5514033559e" providerId="LiveId" clId="{469F49CA-E435-4454-9E88-482A40143FB5}" dt="2022-02-23T17:49:18.496" v="1572"/>
          <ac:spMkLst>
            <pc:docMk/>
            <pc:sldMk cId="1643885204" sldId="434"/>
            <ac:spMk id="2" creationId="{DC3D8D40-F984-4B2F-B5C4-330DFC68F49A}"/>
          </ac:spMkLst>
        </pc:spChg>
        <pc:graphicFrameChg chg="mod">
          <ac:chgData name="Traitet Thepbandansuk" userId="cdc7c5514033559e" providerId="LiveId" clId="{469F49CA-E435-4454-9E88-482A40143FB5}" dt="2022-02-23T17:49:18.496" v="1572"/>
          <ac:graphicFrameMkLst>
            <pc:docMk/>
            <pc:sldMk cId="1643885204" sldId="434"/>
            <ac:graphicFrameMk id="3" creationId="{6BE5126C-01B0-4E60-8699-26936EE4EDD5}"/>
          </ac:graphicFrameMkLst>
        </pc:graphicFrameChg>
      </pc:sldChg>
      <pc:sldChg chg="modSp">
        <pc:chgData name="Traitet Thepbandansuk" userId="cdc7c5514033559e" providerId="LiveId" clId="{469F49CA-E435-4454-9E88-482A40143FB5}" dt="2022-02-23T17:49:18.496" v="1572"/>
        <pc:sldMkLst>
          <pc:docMk/>
          <pc:sldMk cId="871160893" sldId="436"/>
        </pc:sldMkLst>
        <pc:graphicFrameChg chg="mod">
          <ac:chgData name="Traitet Thepbandansuk" userId="cdc7c5514033559e" providerId="LiveId" clId="{469F49CA-E435-4454-9E88-482A40143FB5}" dt="2022-02-23T17:49:18.496" v="1572"/>
          <ac:graphicFrameMkLst>
            <pc:docMk/>
            <pc:sldMk cId="871160893" sldId="436"/>
            <ac:graphicFrameMk id="3" creationId="{BB529CE3-966A-42C3-9AF3-CBB4859514AE}"/>
          </ac:graphicFrameMkLst>
        </pc:graphicFrameChg>
      </pc:sldChg>
      <pc:sldChg chg="modSp">
        <pc:chgData name="Traitet Thepbandansuk" userId="cdc7c5514033559e" providerId="LiveId" clId="{469F49CA-E435-4454-9E88-482A40143FB5}" dt="2022-02-23T17:49:18.496" v="1572"/>
        <pc:sldMkLst>
          <pc:docMk/>
          <pc:sldMk cId="1165466716" sldId="438"/>
        </pc:sldMkLst>
        <pc:graphicFrameChg chg="mod">
          <ac:chgData name="Traitet Thepbandansuk" userId="cdc7c5514033559e" providerId="LiveId" clId="{469F49CA-E435-4454-9E88-482A40143FB5}" dt="2022-02-23T17:49:18.496" v="1572"/>
          <ac:graphicFrameMkLst>
            <pc:docMk/>
            <pc:sldMk cId="1165466716" sldId="438"/>
            <ac:graphicFrameMk id="5" creationId="{ABCE825A-7F22-4155-A963-499C54E0AB21}"/>
          </ac:graphicFrameMkLst>
        </pc:graphicFrameChg>
      </pc:sldChg>
      <pc:sldChg chg="ord">
        <pc:chgData name="Traitet Thepbandansuk" userId="cdc7c5514033559e" providerId="LiveId" clId="{469F49CA-E435-4454-9E88-482A40143FB5}" dt="2022-02-22T16:12:15.705" v="1"/>
        <pc:sldMkLst>
          <pc:docMk/>
          <pc:sldMk cId="1401366238" sldId="440"/>
        </pc:sldMkLst>
      </pc:sldChg>
      <pc:sldChg chg="modSp">
        <pc:chgData name="Traitet Thepbandansuk" userId="cdc7c5514033559e" providerId="LiveId" clId="{469F49CA-E435-4454-9E88-482A40143FB5}" dt="2022-02-23T17:36:13.639" v="1560"/>
        <pc:sldMkLst>
          <pc:docMk/>
          <pc:sldMk cId="2119933826" sldId="443"/>
        </pc:sldMkLst>
        <pc:spChg chg="mod">
          <ac:chgData name="Traitet Thepbandansuk" userId="cdc7c5514033559e" providerId="LiveId" clId="{469F49CA-E435-4454-9E88-482A40143FB5}" dt="2022-02-23T17:36:13.639" v="1560"/>
          <ac:spMkLst>
            <pc:docMk/>
            <pc:sldMk cId="2119933826" sldId="443"/>
            <ac:spMk id="8" creationId="{AA18FC58-41EA-4618-97B9-B0369863404B}"/>
          </ac:spMkLst>
        </pc:spChg>
      </pc:sldChg>
      <pc:sldChg chg="modSp add mod">
        <pc:chgData name="Traitet Thepbandansuk" userId="cdc7c5514033559e" providerId="LiveId" clId="{469F49CA-E435-4454-9E88-482A40143FB5}" dt="2022-02-22T16:12:23.052" v="22" actId="20577"/>
        <pc:sldMkLst>
          <pc:docMk/>
          <pc:sldMk cId="2594236196" sldId="456"/>
        </pc:sldMkLst>
        <pc:spChg chg="mod">
          <ac:chgData name="Traitet Thepbandansuk" userId="cdc7c5514033559e" providerId="LiveId" clId="{469F49CA-E435-4454-9E88-482A40143FB5}" dt="2022-02-22T16:12:23.052" v="22" actId="20577"/>
          <ac:spMkLst>
            <pc:docMk/>
            <pc:sldMk cId="2594236196" sldId="456"/>
            <ac:spMk id="3" creationId="{3573F3E9-0D0F-4F6F-8A08-4F7E3C9B8B35}"/>
          </ac:spMkLst>
        </pc:spChg>
      </pc:sldChg>
      <pc:sldChg chg="new del">
        <pc:chgData name="Traitet Thepbandansuk" userId="cdc7c5514033559e" providerId="LiveId" clId="{469F49CA-E435-4454-9E88-482A40143FB5}" dt="2022-02-23T19:02:13.525" v="1578" actId="47"/>
        <pc:sldMkLst>
          <pc:docMk/>
          <pc:sldMk cId="1735366006" sldId="457"/>
        </pc:sldMkLst>
      </pc:sldChg>
      <pc:sldChg chg="addSp delSp modSp add mod">
        <pc:chgData name="Traitet Thepbandansuk" userId="cdc7c5514033559e" providerId="LiveId" clId="{469F49CA-E435-4454-9E88-482A40143FB5}" dt="2022-02-23T17:49:18.496" v="1572"/>
        <pc:sldMkLst>
          <pc:docMk/>
          <pc:sldMk cId="1017878953" sldId="458"/>
        </pc:sldMkLst>
        <pc:spChg chg="mod">
          <ac:chgData name="Traitet Thepbandansuk" userId="cdc7c5514033559e" providerId="LiveId" clId="{469F49CA-E435-4454-9E88-482A40143FB5}" dt="2022-02-22T16:12:37.979" v="43" actId="20577"/>
          <ac:spMkLst>
            <pc:docMk/>
            <pc:sldMk cId="1017878953" sldId="458"/>
            <ac:spMk id="4" creationId="{70CA1BF3-4F76-4D12-96C5-638D49F56E3A}"/>
          </ac:spMkLst>
        </pc:spChg>
        <pc:graphicFrameChg chg="mod modGraphic">
          <ac:chgData name="Traitet Thepbandansuk" userId="cdc7c5514033559e" providerId="LiveId" clId="{469F49CA-E435-4454-9E88-482A40143FB5}" dt="2022-02-23T17:49:18.496" v="1572"/>
          <ac:graphicFrameMkLst>
            <pc:docMk/>
            <pc:sldMk cId="1017878953" sldId="458"/>
            <ac:graphicFrameMk id="5" creationId="{ABCE825A-7F22-4155-A963-499C54E0AB21}"/>
          </ac:graphicFrameMkLst>
        </pc:graphicFrameChg>
        <pc:picChg chg="add mod">
          <ac:chgData name="Traitet Thepbandansuk" userId="cdc7c5514033559e" providerId="LiveId" clId="{469F49CA-E435-4454-9E88-482A40143FB5}" dt="2022-02-22T16:17:59.605" v="506" actId="1076"/>
          <ac:picMkLst>
            <pc:docMk/>
            <pc:sldMk cId="1017878953" sldId="458"/>
            <ac:picMk id="3" creationId="{A7A084EB-5E4A-4A8F-9C11-649833037707}"/>
          </ac:picMkLst>
        </pc:picChg>
        <pc:picChg chg="add del mod">
          <ac:chgData name="Traitet Thepbandansuk" userId="cdc7c5514033559e" providerId="LiveId" clId="{469F49CA-E435-4454-9E88-482A40143FB5}" dt="2022-02-22T16:16:52.708" v="486"/>
          <ac:picMkLst>
            <pc:docMk/>
            <pc:sldMk cId="1017878953" sldId="458"/>
            <ac:picMk id="6" creationId="{B796CAFB-EE0B-42B2-86A0-EEE38D9080E1}"/>
          </ac:picMkLst>
        </pc:picChg>
      </pc:sldChg>
      <pc:sldChg chg="addSp delSp modSp new mod">
        <pc:chgData name="Traitet Thepbandansuk" userId="cdc7c5514033559e" providerId="LiveId" clId="{469F49CA-E435-4454-9E88-482A40143FB5}" dt="2022-02-22T16:16:54.395" v="487" actId="21"/>
        <pc:sldMkLst>
          <pc:docMk/>
          <pc:sldMk cId="3928868565" sldId="459"/>
        </pc:sldMkLst>
        <pc:spChg chg="mod">
          <ac:chgData name="Traitet Thepbandansuk" userId="cdc7c5514033559e" providerId="LiveId" clId="{469F49CA-E435-4454-9E88-482A40143FB5}" dt="2022-02-22T16:15:41.377" v="365" actId="20577"/>
          <ac:spMkLst>
            <pc:docMk/>
            <pc:sldMk cId="3928868565" sldId="459"/>
            <ac:spMk id="2" creationId="{9C31E654-D54C-4274-B75E-115C3C2DECD3}"/>
          </ac:spMkLst>
        </pc:spChg>
        <pc:picChg chg="add del mod">
          <ac:chgData name="Traitet Thepbandansuk" userId="cdc7c5514033559e" providerId="LiveId" clId="{469F49CA-E435-4454-9E88-482A40143FB5}" dt="2022-02-22T16:16:54.395" v="487" actId="21"/>
          <ac:picMkLst>
            <pc:docMk/>
            <pc:sldMk cId="3928868565" sldId="459"/>
            <ac:picMk id="4" creationId="{0F325C37-190B-484F-9C22-0754CF8FDB17}"/>
          </ac:picMkLst>
        </pc:picChg>
      </pc:sldChg>
      <pc:sldChg chg="modSp add mod">
        <pc:chgData name="Traitet Thepbandansuk" userId="cdc7c5514033559e" providerId="LiveId" clId="{469F49CA-E435-4454-9E88-482A40143FB5}" dt="2022-02-22T16:19:14.043" v="522" actId="20577"/>
        <pc:sldMkLst>
          <pc:docMk/>
          <pc:sldMk cId="2732829810" sldId="460"/>
        </pc:sldMkLst>
        <pc:spChg chg="mod">
          <ac:chgData name="Traitet Thepbandansuk" userId="cdc7c5514033559e" providerId="LiveId" clId="{469F49CA-E435-4454-9E88-482A40143FB5}" dt="2022-02-22T16:19:14.043" v="522" actId="20577"/>
          <ac:spMkLst>
            <pc:docMk/>
            <pc:sldMk cId="2732829810" sldId="460"/>
            <ac:spMk id="3" creationId="{3573F3E9-0D0F-4F6F-8A08-4F7E3C9B8B35}"/>
          </ac:spMkLst>
        </pc:spChg>
      </pc:sldChg>
      <pc:sldChg chg="addSp delSp modSp add mod">
        <pc:chgData name="Traitet Thepbandansuk" userId="cdc7c5514033559e" providerId="LiveId" clId="{469F49CA-E435-4454-9E88-482A40143FB5}" dt="2022-02-23T17:49:18.496" v="1572"/>
        <pc:sldMkLst>
          <pc:docMk/>
          <pc:sldMk cId="2901251805" sldId="461"/>
        </pc:sldMkLst>
        <pc:graphicFrameChg chg="mod modGraphic">
          <ac:chgData name="Traitet Thepbandansuk" userId="cdc7c5514033559e" providerId="LiveId" clId="{469F49CA-E435-4454-9E88-482A40143FB5}" dt="2022-02-23T17:49:18.496" v="1572"/>
          <ac:graphicFrameMkLst>
            <pc:docMk/>
            <pc:sldMk cId="2901251805" sldId="461"/>
            <ac:graphicFrameMk id="5" creationId="{ABCE825A-7F22-4155-A963-499C54E0AB21}"/>
          </ac:graphicFrameMkLst>
        </pc:graphicFrameChg>
        <pc:picChg chg="del">
          <ac:chgData name="Traitet Thepbandansuk" userId="cdc7c5514033559e" providerId="LiveId" clId="{469F49CA-E435-4454-9E88-482A40143FB5}" dt="2022-02-22T16:19:23.252" v="525" actId="478"/>
          <ac:picMkLst>
            <pc:docMk/>
            <pc:sldMk cId="2901251805" sldId="461"/>
            <ac:picMk id="3" creationId="{A7A084EB-5E4A-4A8F-9C11-649833037707}"/>
          </ac:picMkLst>
        </pc:picChg>
        <pc:picChg chg="add mod">
          <ac:chgData name="Traitet Thepbandansuk" userId="cdc7c5514033559e" providerId="LiveId" clId="{469F49CA-E435-4454-9E88-482A40143FB5}" dt="2022-02-22T16:28:54.910" v="727" actId="14100"/>
          <ac:picMkLst>
            <pc:docMk/>
            <pc:sldMk cId="2901251805" sldId="461"/>
            <ac:picMk id="6" creationId="{60DF5720-0CCC-489F-B089-ABEA8FE94D45}"/>
          </ac:picMkLst>
        </pc:picChg>
      </pc:sldChg>
      <pc:sldChg chg="add del">
        <pc:chgData name="Traitet Thepbandansuk" userId="cdc7c5514033559e" providerId="LiveId" clId="{469F49CA-E435-4454-9E88-482A40143FB5}" dt="2022-02-22T16:19:26.624" v="527"/>
        <pc:sldMkLst>
          <pc:docMk/>
          <pc:sldMk cId="1144075003" sldId="462"/>
        </pc:sldMkLst>
      </pc:sldChg>
      <pc:sldChg chg="addSp modSp new mod">
        <pc:chgData name="Traitet Thepbandansuk" userId="cdc7c5514033559e" providerId="LiveId" clId="{469F49CA-E435-4454-9E88-482A40143FB5}" dt="2022-02-22T16:21:13.315" v="575" actId="20577"/>
        <pc:sldMkLst>
          <pc:docMk/>
          <pc:sldMk cId="4088051577" sldId="462"/>
        </pc:sldMkLst>
        <pc:spChg chg="mod">
          <ac:chgData name="Traitet Thepbandansuk" userId="cdc7c5514033559e" providerId="LiveId" clId="{469F49CA-E435-4454-9E88-482A40143FB5}" dt="2022-02-22T16:21:13.315" v="575" actId="20577"/>
          <ac:spMkLst>
            <pc:docMk/>
            <pc:sldMk cId="4088051577" sldId="462"/>
            <ac:spMk id="2" creationId="{FB20F6A7-936B-4AA1-88B8-174DD07B41CA}"/>
          </ac:spMkLst>
        </pc:spChg>
        <pc:picChg chg="add">
          <ac:chgData name="Traitet Thepbandansuk" userId="cdc7c5514033559e" providerId="LiveId" clId="{469F49CA-E435-4454-9E88-482A40143FB5}" dt="2022-02-22T16:21:02.052" v="535" actId="22"/>
          <ac:picMkLst>
            <pc:docMk/>
            <pc:sldMk cId="4088051577" sldId="462"/>
            <ac:picMk id="4" creationId="{CEB19EC6-BA66-4335-8220-635DF43A1A85}"/>
          </ac:picMkLst>
        </pc:picChg>
      </pc:sldChg>
      <pc:sldChg chg="addSp delSp modSp add mod">
        <pc:chgData name="Traitet Thepbandansuk" userId="cdc7c5514033559e" providerId="LiveId" clId="{469F49CA-E435-4454-9E88-482A40143FB5}" dt="2022-02-23T17:49:18.496" v="1572"/>
        <pc:sldMkLst>
          <pc:docMk/>
          <pc:sldMk cId="673853204" sldId="463"/>
        </pc:sldMkLst>
        <pc:graphicFrameChg chg="mod modGraphic">
          <ac:chgData name="Traitet Thepbandansuk" userId="cdc7c5514033559e" providerId="LiveId" clId="{469F49CA-E435-4454-9E88-482A40143FB5}" dt="2022-02-23T17:49:18.496" v="1572"/>
          <ac:graphicFrameMkLst>
            <pc:docMk/>
            <pc:sldMk cId="673853204" sldId="463"/>
            <ac:graphicFrameMk id="5" creationId="{ABCE825A-7F22-4155-A963-499C54E0AB21}"/>
          </ac:graphicFrameMkLst>
        </pc:graphicFrameChg>
        <pc:picChg chg="add del mod">
          <ac:chgData name="Traitet Thepbandansuk" userId="cdc7c5514033559e" providerId="LiveId" clId="{469F49CA-E435-4454-9E88-482A40143FB5}" dt="2022-02-22T16:39:12.210" v="765" actId="478"/>
          <ac:picMkLst>
            <pc:docMk/>
            <pc:sldMk cId="673853204" sldId="463"/>
            <ac:picMk id="3" creationId="{478F1DEF-FA78-4049-A910-9E9C8BD5F392}"/>
          </ac:picMkLst>
        </pc:picChg>
        <pc:picChg chg="del">
          <ac:chgData name="Traitet Thepbandansuk" userId="cdc7c5514033559e" providerId="LiveId" clId="{469F49CA-E435-4454-9E88-482A40143FB5}" dt="2022-02-22T16:37:30.668" v="761" actId="478"/>
          <ac:picMkLst>
            <pc:docMk/>
            <pc:sldMk cId="673853204" sldId="463"/>
            <ac:picMk id="6" creationId="{60DF5720-0CCC-489F-B089-ABEA8FE94D45}"/>
          </ac:picMkLst>
        </pc:picChg>
        <pc:picChg chg="add mod">
          <ac:chgData name="Traitet Thepbandansuk" userId="cdc7c5514033559e" providerId="LiveId" clId="{469F49CA-E435-4454-9E88-482A40143FB5}" dt="2022-02-22T16:39:19.183" v="768" actId="14100"/>
          <ac:picMkLst>
            <pc:docMk/>
            <pc:sldMk cId="673853204" sldId="463"/>
            <ac:picMk id="8" creationId="{87081E07-B3EC-4B78-BA6C-4C03DF27C94A}"/>
          </ac:picMkLst>
        </pc:picChg>
      </pc:sldChg>
      <pc:sldChg chg="addSp modSp new mod">
        <pc:chgData name="Traitet Thepbandansuk" userId="cdc7c5514033559e" providerId="LiveId" clId="{469F49CA-E435-4454-9E88-482A40143FB5}" dt="2022-02-23T17:48:04.777" v="1571"/>
        <pc:sldMkLst>
          <pc:docMk/>
          <pc:sldMk cId="1834466779" sldId="464"/>
        </pc:sldMkLst>
        <pc:spChg chg="mod">
          <ac:chgData name="Traitet Thepbandansuk" userId="cdc7c5514033559e" providerId="LiveId" clId="{469F49CA-E435-4454-9E88-482A40143FB5}" dt="2022-02-22T16:58:39.966" v="805" actId="20577"/>
          <ac:spMkLst>
            <pc:docMk/>
            <pc:sldMk cId="1834466779" sldId="464"/>
            <ac:spMk id="2" creationId="{B9ED237D-2D2C-4D16-B72E-0452C2DF0AC9}"/>
          </ac:spMkLst>
        </pc:spChg>
        <pc:spChg chg="add mod">
          <ac:chgData name="Traitet Thepbandansuk" userId="cdc7c5514033559e" providerId="LiveId" clId="{469F49CA-E435-4454-9E88-482A40143FB5}" dt="2022-02-23T17:48:04.777" v="1571"/>
          <ac:spMkLst>
            <pc:docMk/>
            <pc:sldMk cId="1834466779" sldId="464"/>
            <ac:spMk id="3" creationId="{6EC69D4C-14C0-4FD0-AF02-9DA8BFB01F42}"/>
          </ac:spMkLst>
        </pc:spChg>
      </pc:sldChg>
      <pc:sldChg chg="addSp delSp modSp new mod">
        <pc:chgData name="Traitet Thepbandansuk" userId="cdc7c5514033559e" providerId="LiveId" clId="{469F49CA-E435-4454-9E88-482A40143FB5}" dt="2022-02-23T17:49:18.496" v="1572"/>
        <pc:sldMkLst>
          <pc:docMk/>
          <pc:sldMk cId="2376360854" sldId="465"/>
        </pc:sldMkLst>
        <pc:spChg chg="mod">
          <ac:chgData name="Traitet Thepbandansuk" userId="cdc7c5514033559e" providerId="LiveId" clId="{469F49CA-E435-4454-9E88-482A40143FB5}" dt="2022-02-22T17:17:22.483" v="939"/>
          <ac:spMkLst>
            <pc:docMk/>
            <pc:sldMk cId="2376360854" sldId="465"/>
            <ac:spMk id="2" creationId="{F4B7C64D-9814-4747-AA4A-A3E6C27C74FA}"/>
          </ac:spMkLst>
        </pc:spChg>
        <pc:spChg chg="add del mod">
          <ac:chgData name="Traitet Thepbandansuk" userId="cdc7c5514033559e" providerId="LiveId" clId="{469F49CA-E435-4454-9E88-482A40143FB5}" dt="2022-02-22T17:17:16.602" v="934" actId="478"/>
          <ac:spMkLst>
            <pc:docMk/>
            <pc:sldMk cId="2376360854" sldId="465"/>
            <ac:spMk id="3" creationId="{4170BC85-27B0-40B1-9EC1-913C538EBDB7}"/>
          </ac:spMkLst>
        </pc:spChg>
        <pc:spChg chg="add mod">
          <ac:chgData name="Traitet Thepbandansuk" userId="cdc7c5514033559e" providerId="LiveId" clId="{469F49CA-E435-4454-9E88-482A40143FB5}" dt="2022-02-23T17:49:18.496" v="1572"/>
          <ac:spMkLst>
            <pc:docMk/>
            <pc:sldMk cId="2376360854" sldId="465"/>
            <ac:spMk id="6" creationId="{7C2FDF34-8855-4EC6-9129-C987956F2C02}"/>
          </ac:spMkLst>
        </pc:spChg>
        <pc:spChg chg="add mod">
          <ac:chgData name="Traitet Thepbandansuk" userId="cdc7c5514033559e" providerId="LiveId" clId="{469F49CA-E435-4454-9E88-482A40143FB5}" dt="2022-02-22T17:56:10.729" v="959" actId="1076"/>
          <ac:spMkLst>
            <pc:docMk/>
            <pc:sldMk cId="2376360854" sldId="465"/>
            <ac:spMk id="9" creationId="{0A45814B-3CB8-4164-BB63-2CACB58931C1}"/>
          </ac:spMkLst>
        </pc:spChg>
        <pc:spChg chg="add mod">
          <ac:chgData name="Traitet Thepbandansuk" userId="cdc7c5514033559e" providerId="LiveId" clId="{469F49CA-E435-4454-9E88-482A40143FB5}" dt="2022-02-22T17:57:25.465" v="967" actId="1076"/>
          <ac:spMkLst>
            <pc:docMk/>
            <pc:sldMk cId="2376360854" sldId="465"/>
            <ac:spMk id="14" creationId="{A5D398A2-96AF-4B07-9CB6-D6FB1C2EA144}"/>
          </ac:spMkLst>
        </pc:spChg>
        <pc:picChg chg="add mod">
          <ac:chgData name="Traitet Thepbandansuk" userId="cdc7c5514033559e" providerId="LiveId" clId="{469F49CA-E435-4454-9E88-482A40143FB5}" dt="2022-02-22T17:17:30.481" v="943" actId="1076"/>
          <ac:picMkLst>
            <pc:docMk/>
            <pc:sldMk cId="2376360854" sldId="465"/>
            <ac:picMk id="5" creationId="{C5F5A9CA-E74E-4CE1-BA63-1545354BB4FE}"/>
          </ac:picMkLst>
        </pc:picChg>
        <pc:picChg chg="add mod">
          <ac:chgData name="Traitet Thepbandansuk" userId="cdc7c5514033559e" providerId="LiveId" clId="{469F49CA-E435-4454-9E88-482A40143FB5}" dt="2022-02-22T17:25:01.878" v="945" actId="1076"/>
          <ac:picMkLst>
            <pc:docMk/>
            <pc:sldMk cId="2376360854" sldId="465"/>
            <ac:picMk id="8" creationId="{1479B82A-48FA-4EA6-96F9-C2C225836E0E}"/>
          </ac:picMkLst>
        </pc:picChg>
        <pc:picChg chg="add mod">
          <ac:chgData name="Traitet Thepbandansuk" userId="cdc7c5514033559e" providerId="LiveId" clId="{469F49CA-E435-4454-9E88-482A40143FB5}" dt="2022-02-22T17:26:21.055" v="953" actId="1076"/>
          <ac:picMkLst>
            <pc:docMk/>
            <pc:sldMk cId="2376360854" sldId="465"/>
            <ac:picMk id="11" creationId="{DFB7352D-FEBA-49A5-89B9-204EAF9611A1}"/>
          </ac:picMkLst>
        </pc:picChg>
        <pc:picChg chg="add mod">
          <ac:chgData name="Traitet Thepbandansuk" userId="cdc7c5514033559e" providerId="LiveId" clId="{469F49CA-E435-4454-9E88-482A40143FB5}" dt="2022-02-22T17:52:56.905" v="958" actId="1076"/>
          <ac:picMkLst>
            <pc:docMk/>
            <pc:sldMk cId="2376360854" sldId="465"/>
            <ac:picMk id="13" creationId="{86F75E01-70F7-4BA8-BC1C-8B223C89A0D9}"/>
          </ac:picMkLst>
        </pc:picChg>
      </pc:sldChg>
      <pc:sldChg chg="addSp new mod">
        <pc:chgData name="Traitet Thepbandansuk" userId="cdc7c5514033559e" providerId="LiveId" clId="{469F49CA-E435-4454-9E88-482A40143FB5}" dt="2022-02-23T15:42:40.398" v="969" actId="22"/>
        <pc:sldMkLst>
          <pc:docMk/>
          <pc:sldMk cId="3442960333" sldId="466"/>
        </pc:sldMkLst>
        <pc:picChg chg="add">
          <ac:chgData name="Traitet Thepbandansuk" userId="cdc7c5514033559e" providerId="LiveId" clId="{469F49CA-E435-4454-9E88-482A40143FB5}" dt="2022-02-23T15:42:40.398" v="969" actId="22"/>
          <ac:picMkLst>
            <pc:docMk/>
            <pc:sldMk cId="3442960333" sldId="466"/>
            <ac:picMk id="4" creationId="{967BC115-A751-4204-B031-7904ED6ECE91}"/>
          </ac:picMkLst>
        </pc:picChg>
      </pc:sldChg>
      <pc:sldChg chg="addSp new mod">
        <pc:chgData name="Traitet Thepbandansuk" userId="cdc7c5514033559e" providerId="LiveId" clId="{469F49CA-E435-4454-9E88-482A40143FB5}" dt="2022-02-23T15:55:46.110" v="971" actId="22"/>
        <pc:sldMkLst>
          <pc:docMk/>
          <pc:sldMk cId="188464727" sldId="467"/>
        </pc:sldMkLst>
        <pc:picChg chg="add">
          <ac:chgData name="Traitet Thepbandansuk" userId="cdc7c5514033559e" providerId="LiveId" clId="{469F49CA-E435-4454-9E88-482A40143FB5}" dt="2022-02-23T15:55:46.110" v="971" actId="22"/>
          <ac:picMkLst>
            <pc:docMk/>
            <pc:sldMk cId="188464727" sldId="467"/>
            <ac:picMk id="4" creationId="{AF569911-E653-44F1-A318-1F046CF50C9E}"/>
          </ac:picMkLst>
        </pc:picChg>
      </pc:sldChg>
      <pc:sldChg chg="addSp modSp new mod">
        <pc:chgData name="Traitet Thepbandansuk" userId="cdc7c5514033559e" providerId="LiveId" clId="{469F49CA-E435-4454-9E88-482A40143FB5}" dt="2022-02-23T16:05:51.584" v="984" actId="1076"/>
        <pc:sldMkLst>
          <pc:docMk/>
          <pc:sldMk cId="2384941511" sldId="468"/>
        </pc:sldMkLst>
        <pc:spChg chg="mod">
          <ac:chgData name="Traitet Thepbandansuk" userId="cdc7c5514033559e" providerId="LiveId" clId="{469F49CA-E435-4454-9E88-482A40143FB5}" dt="2022-02-23T15:56:28.741" v="979" actId="20577"/>
          <ac:spMkLst>
            <pc:docMk/>
            <pc:sldMk cId="2384941511" sldId="468"/>
            <ac:spMk id="2" creationId="{B0D61C5F-30B7-402F-94D3-B5590B99D9AC}"/>
          </ac:spMkLst>
        </pc:spChg>
        <pc:picChg chg="add mod">
          <ac:chgData name="Traitet Thepbandansuk" userId="cdc7c5514033559e" providerId="LiveId" clId="{469F49CA-E435-4454-9E88-482A40143FB5}" dt="2022-02-23T15:56:26.200" v="975" actId="1076"/>
          <ac:picMkLst>
            <pc:docMk/>
            <pc:sldMk cId="2384941511" sldId="468"/>
            <ac:picMk id="4" creationId="{204FD280-4734-4C51-94F2-8CA1FD0BE51B}"/>
          </ac:picMkLst>
        </pc:picChg>
        <pc:picChg chg="add mod">
          <ac:chgData name="Traitet Thepbandansuk" userId="cdc7c5514033559e" providerId="LiveId" clId="{469F49CA-E435-4454-9E88-482A40143FB5}" dt="2022-02-23T16:05:42.375" v="982" actId="1076"/>
          <ac:picMkLst>
            <pc:docMk/>
            <pc:sldMk cId="2384941511" sldId="468"/>
            <ac:picMk id="6" creationId="{415FCDC0-D3E9-49D4-AB3C-114D74B6E37A}"/>
          </ac:picMkLst>
        </pc:picChg>
        <pc:picChg chg="add mod">
          <ac:chgData name="Traitet Thepbandansuk" userId="cdc7c5514033559e" providerId="LiveId" clId="{469F49CA-E435-4454-9E88-482A40143FB5}" dt="2022-02-23T16:05:51.584" v="984" actId="1076"/>
          <ac:picMkLst>
            <pc:docMk/>
            <pc:sldMk cId="2384941511" sldId="468"/>
            <ac:picMk id="8" creationId="{68AAF037-EF76-45EF-9E03-C6B6AB21FC7C}"/>
          </ac:picMkLst>
        </pc:picChg>
      </pc:sldChg>
      <pc:sldChg chg="addSp modSp new mod">
        <pc:chgData name="Traitet Thepbandansuk" userId="cdc7c5514033559e" providerId="LiveId" clId="{469F49CA-E435-4454-9E88-482A40143FB5}" dt="2022-02-23T17:49:18.496" v="1572"/>
        <pc:sldMkLst>
          <pc:docMk/>
          <pc:sldMk cId="698526573" sldId="469"/>
        </pc:sldMkLst>
        <pc:graphicFrameChg chg="add mod modGraphic">
          <ac:chgData name="Traitet Thepbandansuk" userId="cdc7c5514033559e" providerId="LiveId" clId="{469F49CA-E435-4454-9E88-482A40143FB5}" dt="2022-02-23T17:49:18.496" v="1572"/>
          <ac:graphicFrameMkLst>
            <pc:docMk/>
            <pc:sldMk cId="698526573" sldId="469"/>
            <ac:graphicFrameMk id="3" creationId="{5B7A72BF-B4B2-46C7-91E5-5D5564A4D781}"/>
          </ac:graphicFrameMkLst>
        </pc:graphicFrameChg>
      </pc:sldChg>
      <pc:sldChg chg="addSp new mod">
        <pc:chgData name="Traitet Thepbandansuk" userId="cdc7c5514033559e" providerId="LiveId" clId="{469F49CA-E435-4454-9E88-482A40143FB5}" dt="2022-02-23T16:14:18.862" v="1058" actId="22"/>
        <pc:sldMkLst>
          <pc:docMk/>
          <pc:sldMk cId="3191889119" sldId="470"/>
        </pc:sldMkLst>
        <pc:picChg chg="add">
          <ac:chgData name="Traitet Thepbandansuk" userId="cdc7c5514033559e" providerId="LiveId" clId="{469F49CA-E435-4454-9E88-482A40143FB5}" dt="2022-02-23T16:14:18.862" v="1058" actId="22"/>
          <ac:picMkLst>
            <pc:docMk/>
            <pc:sldMk cId="3191889119" sldId="470"/>
            <ac:picMk id="4" creationId="{90153639-2392-4E6D-8734-478D57B2D6D6}"/>
          </ac:picMkLst>
        </pc:picChg>
      </pc:sldChg>
      <pc:sldChg chg="addSp delSp modSp new mod modClrScheme chgLayout">
        <pc:chgData name="Traitet Thepbandansuk" userId="cdc7c5514033559e" providerId="LiveId" clId="{469F49CA-E435-4454-9E88-482A40143FB5}" dt="2022-02-23T17:49:18.496" v="1572"/>
        <pc:sldMkLst>
          <pc:docMk/>
          <pc:sldMk cId="61442684" sldId="471"/>
        </pc:sldMkLst>
        <pc:spChg chg="add mod">
          <ac:chgData name="Traitet Thepbandansuk" userId="cdc7c5514033559e" providerId="LiveId" clId="{469F49CA-E435-4454-9E88-482A40143FB5}" dt="2022-02-23T16:15:12.839" v="1065" actId="20577"/>
          <ac:spMkLst>
            <pc:docMk/>
            <pc:sldMk cId="61442684" sldId="471"/>
            <ac:spMk id="2" creationId="{F400A0E7-4DA5-45F9-B508-A305B1D8E002}"/>
          </ac:spMkLst>
        </pc:spChg>
        <pc:spChg chg="add del mod">
          <ac:chgData name="Traitet Thepbandansuk" userId="cdc7c5514033559e" providerId="LiveId" clId="{469F49CA-E435-4454-9E88-482A40143FB5}" dt="2022-02-23T16:17:10.641" v="1414" actId="21"/>
          <ac:spMkLst>
            <pc:docMk/>
            <pc:sldMk cId="61442684" sldId="471"/>
            <ac:spMk id="3" creationId="{7D033119-928E-47B4-A8E4-4275E20F91CA}"/>
          </ac:spMkLst>
        </pc:spChg>
        <pc:spChg chg="add del mod">
          <ac:chgData name="Traitet Thepbandansuk" userId="cdc7c5514033559e" providerId="LiveId" clId="{469F49CA-E435-4454-9E88-482A40143FB5}" dt="2022-02-23T16:18:09.700" v="1423" actId="478"/>
          <ac:spMkLst>
            <pc:docMk/>
            <pc:sldMk cId="61442684" sldId="471"/>
            <ac:spMk id="5" creationId="{90F9674A-C72A-42A0-BD5E-AB3ED233C501}"/>
          </ac:spMkLst>
        </pc:spChg>
        <pc:graphicFrameChg chg="add mod modGraphic">
          <ac:chgData name="Traitet Thepbandansuk" userId="cdc7c5514033559e" providerId="LiveId" clId="{469F49CA-E435-4454-9E88-482A40143FB5}" dt="2022-02-23T17:49:18.496" v="1572"/>
          <ac:graphicFrameMkLst>
            <pc:docMk/>
            <pc:sldMk cId="61442684" sldId="471"/>
            <ac:graphicFrameMk id="4" creationId="{2C365BC1-254A-48FC-B251-F0C49B9040B0}"/>
          </ac:graphicFrameMkLst>
        </pc:graphicFrameChg>
      </pc:sldChg>
      <pc:sldChg chg="addSp modSp new mod">
        <pc:chgData name="Traitet Thepbandansuk" userId="cdc7c5514033559e" providerId="LiveId" clId="{469F49CA-E435-4454-9E88-482A40143FB5}" dt="2022-02-23T17:49:18.496" v="1572"/>
        <pc:sldMkLst>
          <pc:docMk/>
          <pc:sldMk cId="1390944765" sldId="472"/>
        </pc:sldMkLst>
        <pc:spChg chg="add mod">
          <ac:chgData name="Traitet Thepbandansuk" userId="cdc7c5514033559e" providerId="LiveId" clId="{469F49CA-E435-4454-9E88-482A40143FB5}" dt="2022-02-23T17:49:18.496" v="1572"/>
          <ac:spMkLst>
            <pc:docMk/>
            <pc:sldMk cId="1390944765" sldId="472"/>
            <ac:spMk id="5" creationId="{BA0AA260-EB6D-411F-9A7A-63DDD43A0A0E}"/>
          </ac:spMkLst>
        </pc:spChg>
        <pc:picChg chg="add mod">
          <ac:chgData name="Traitet Thepbandansuk" userId="cdc7c5514033559e" providerId="LiveId" clId="{469F49CA-E435-4454-9E88-482A40143FB5}" dt="2022-02-23T16:59:42.264" v="1508" actId="14100"/>
          <ac:picMkLst>
            <pc:docMk/>
            <pc:sldMk cId="1390944765" sldId="472"/>
            <ac:picMk id="4" creationId="{1B69034B-C257-47E8-A3F2-8B2B42D00899}"/>
          </ac:picMkLst>
        </pc:picChg>
      </pc:sldChg>
      <pc:sldChg chg="addSp modSp new mod">
        <pc:chgData name="Traitet Thepbandansuk" userId="cdc7c5514033559e" providerId="LiveId" clId="{469F49CA-E435-4454-9E88-482A40143FB5}" dt="2022-02-23T17:16:05.200" v="1524" actId="14100"/>
        <pc:sldMkLst>
          <pc:docMk/>
          <pc:sldMk cId="1657981064" sldId="473"/>
        </pc:sldMkLst>
        <pc:spChg chg="mod">
          <ac:chgData name="Traitet Thepbandansuk" userId="cdc7c5514033559e" providerId="LiveId" clId="{469F49CA-E435-4454-9E88-482A40143FB5}" dt="2022-02-23T17:16:01.933" v="1523"/>
          <ac:spMkLst>
            <pc:docMk/>
            <pc:sldMk cId="1657981064" sldId="473"/>
            <ac:spMk id="2" creationId="{F9C58F82-C1CC-4FBB-8C53-4FAE7C875B8D}"/>
          </ac:spMkLst>
        </pc:spChg>
        <pc:picChg chg="add mod">
          <ac:chgData name="Traitet Thepbandansuk" userId="cdc7c5514033559e" providerId="LiveId" clId="{469F49CA-E435-4454-9E88-482A40143FB5}" dt="2022-02-23T17:16:05.200" v="1524" actId="14100"/>
          <ac:picMkLst>
            <pc:docMk/>
            <pc:sldMk cId="1657981064" sldId="473"/>
            <ac:picMk id="4" creationId="{5329E486-4679-4188-960A-F2747B476021}"/>
          </ac:picMkLst>
        </pc:picChg>
      </pc:sldChg>
      <pc:sldChg chg="addSp modSp new mod modClrScheme chgLayout">
        <pc:chgData name="Traitet Thepbandansuk" userId="cdc7c5514033559e" providerId="LiveId" clId="{469F49CA-E435-4454-9E88-482A40143FB5}" dt="2022-02-23T17:49:18.496" v="1572"/>
        <pc:sldMkLst>
          <pc:docMk/>
          <pc:sldMk cId="156260053" sldId="474"/>
        </pc:sldMkLst>
        <pc:spChg chg="add mod">
          <ac:chgData name="Traitet Thepbandansuk" userId="cdc7c5514033559e" providerId="LiveId" clId="{469F49CA-E435-4454-9E88-482A40143FB5}" dt="2022-02-23T17:17:29.702" v="1545" actId="20577"/>
          <ac:spMkLst>
            <pc:docMk/>
            <pc:sldMk cId="156260053" sldId="474"/>
            <ac:spMk id="2" creationId="{C7D6F607-0BEB-45DA-A363-286B80917D41}"/>
          </ac:spMkLst>
        </pc:spChg>
        <pc:spChg chg="add mod">
          <ac:chgData name="Traitet Thepbandansuk" userId="cdc7c5514033559e" providerId="LiveId" clId="{469F49CA-E435-4454-9E88-482A40143FB5}" dt="2022-02-23T17:49:18.496" v="1572"/>
          <ac:spMkLst>
            <pc:docMk/>
            <pc:sldMk cId="156260053" sldId="474"/>
            <ac:spMk id="3" creationId="{7D8739B0-19A1-477D-9CE2-DE61891DE76A}"/>
          </ac:spMkLst>
        </pc:spChg>
      </pc:sldChg>
      <pc:sldChg chg="modSp add mod">
        <pc:chgData name="Traitet Thepbandansuk" userId="cdc7c5514033559e" providerId="LiveId" clId="{469F49CA-E435-4454-9E88-482A40143FB5}" dt="2022-02-23T17:49:18.496" v="1572"/>
        <pc:sldMkLst>
          <pc:docMk/>
          <pc:sldMk cId="3642651648" sldId="475"/>
        </pc:sldMkLst>
        <pc:spChg chg="mod">
          <ac:chgData name="Traitet Thepbandansuk" userId="cdc7c5514033559e" providerId="LiveId" clId="{469F49CA-E435-4454-9E88-482A40143FB5}" dt="2022-02-23T17:49:18.496" v="1572"/>
          <ac:spMkLst>
            <pc:docMk/>
            <pc:sldMk cId="3642651648" sldId="475"/>
            <ac:spMk id="3" creationId="{7D8739B0-19A1-477D-9CE2-DE61891DE76A}"/>
          </ac:spMkLst>
        </pc:spChg>
      </pc:sldChg>
      <pc:sldChg chg="addSp modSp new mod">
        <pc:chgData name="Traitet Thepbandansuk" userId="cdc7c5514033559e" providerId="LiveId" clId="{469F49CA-E435-4454-9E88-482A40143FB5}" dt="2022-02-23T18:59:55.970" v="1577"/>
        <pc:sldMkLst>
          <pc:docMk/>
          <pc:sldMk cId="353098741" sldId="476"/>
        </pc:sldMkLst>
        <pc:spChg chg="mod">
          <ac:chgData name="Traitet Thepbandansuk" userId="cdc7c5514033559e" providerId="LiveId" clId="{469F49CA-E435-4454-9E88-482A40143FB5}" dt="2022-02-23T18:59:55.970" v="1577"/>
          <ac:spMkLst>
            <pc:docMk/>
            <pc:sldMk cId="353098741" sldId="476"/>
            <ac:spMk id="2" creationId="{318BA898-EDA9-4889-AAA5-27370A534F11}"/>
          </ac:spMkLst>
        </pc:spChg>
        <pc:picChg chg="add mod">
          <ac:chgData name="Traitet Thepbandansuk" userId="cdc7c5514033559e" providerId="LiveId" clId="{469F49CA-E435-4454-9E88-482A40143FB5}" dt="2022-02-23T18:59:52.799" v="1576" actId="1076"/>
          <ac:picMkLst>
            <pc:docMk/>
            <pc:sldMk cId="353098741" sldId="476"/>
            <ac:picMk id="4" creationId="{514E7CFD-5093-4DD0-89EC-BB9CAD5FBA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05/03/65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05/03/65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4581525"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 SERVICE</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isingroupap01.sharepoint.com/:x:/s/ITM/EdGCycUJhoVJvGWKfUm5Y-EBog7ZRNksxqD2dvF-bVD6Ow?e=cWxm0h" TargetMode="Externa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127.0.0.1:800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127.0.0.1:8000/api/report_budget_checking_obj/doc_num=F400&amp;start_date=20190101&amp;end_date=20220225&amp;max_record=100/doc_type=0"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984B8-1DD6-46BE-8B88-AB73EE1855E8}"/>
              </a:ext>
            </a:extLst>
          </p:cNvPr>
          <p:cNvSpPr>
            <a:spLocks noGrp="1"/>
          </p:cNvSpPr>
          <p:nvPr>
            <p:ph type="title"/>
          </p:nvPr>
        </p:nvSpPr>
        <p:spPr/>
        <p:txBody>
          <a:bodyPr/>
          <a:lstStyle/>
          <a:p>
            <a:r>
              <a:rPr lang="en-US" dirty="0"/>
              <a:t>Folder Structure</a:t>
            </a:r>
            <a:endParaRPr lang="th-TH" dirty="0"/>
          </a:p>
        </p:txBody>
      </p:sp>
      <p:pic>
        <p:nvPicPr>
          <p:cNvPr id="6" name="Picture 5">
            <a:extLst>
              <a:ext uri="{FF2B5EF4-FFF2-40B4-BE49-F238E27FC236}">
                <a16:creationId xmlns:a16="http://schemas.microsoft.com/office/drawing/2014/main" id="{F6E9E231-4975-4234-8FD3-AF92930F43EA}"/>
              </a:ext>
            </a:extLst>
          </p:cNvPr>
          <p:cNvPicPr>
            <a:picLocks noChangeAspect="1"/>
          </p:cNvPicPr>
          <p:nvPr/>
        </p:nvPicPr>
        <p:blipFill>
          <a:blip r:embed="rId2"/>
          <a:stretch>
            <a:fillRect/>
          </a:stretch>
        </p:blipFill>
        <p:spPr>
          <a:xfrm>
            <a:off x="542110" y="960120"/>
            <a:ext cx="3340282" cy="5486400"/>
          </a:xfrm>
          <a:prstGeom prst="rect">
            <a:avLst/>
          </a:prstGeom>
        </p:spPr>
      </p:pic>
      <p:pic>
        <p:nvPicPr>
          <p:cNvPr id="8" name="Picture 7">
            <a:extLst>
              <a:ext uri="{FF2B5EF4-FFF2-40B4-BE49-F238E27FC236}">
                <a16:creationId xmlns:a16="http://schemas.microsoft.com/office/drawing/2014/main" id="{DD573A1E-6D66-448D-9E80-4CD233915370}"/>
              </a:ext>
            </a:extLst>
          </p:cNvPr>
          <p:cNvPicPr>
            <a:picLocks noChangeAspect="1"/>
          </p:cNvPicPr>
          <p:nvPr/>
        </p:nvPicPr>
        <p:blipFill>
          <a:blip r:embed="rId3"/>
          <a:stretch>
            <a:fillRect/>
          </a:stretch>
        </p:blipFill>
        <p:spPr>
          <a:xfrm>
            <a:off x="4486082" y="960120"/>
            <a:ext cx="2762636" cy="3562847"/>
          </a:xfrm>
          <a:prstGeom prst="rect">
            <a:avLst/>
          </a:prstGeom>
        </p:spPr>
      </p:pic>
      <p:pic>
        <p:nvPicPr>
          <p:cNvPr id="10" name="Picture 9">
            <a:extLst>
              <a:ext uri="{FF2B5EF4-FFF2-40B4-BE49-F238E27FC236}">
                <a16:creationId xmlns:a16="http://schemas.microsoft.com/office/drawing/2014/main" id="{E8C4FA77-93B4-4B01-A898-BEB657F468D6}"/>
              </a:ext>
            </a:extLst>
          </p:cNvPr>
          <p:cNvPicPr>
            <a:picLocks noChangeAspect="1"/>
          </p:cNvPicPr>
          <p:nvPr/>
        </p:nvPicPr>
        <p:blipFill>
          <a:blip r:embed="rId4"/>
          <a:stretch>
            <a:fillRect/>
          </a:stretch>
        </p:blipFill>
        <p:spPr>
          <a:xfrm>
            <a:off x="7977099" y="960120"/>
            <a:ext cx="2648320" cy="1105054"/>
          </a:xfrm>
          <a:prstGeom prst="rect">
            <a:avLst/>
          </a:prstGeom>
        </p:spPr>
      </p:pic>
      <p:sp>
        <p:nvSpPr>
          <p:cNvPr id="11" name="Rectangle: Rounded Corners 10">
            <a:extLst>
              <a:ext uri="{FF2B5EF4-FFF2-40B4-BE49-F238E27FC236}">
                <a16:creationId xmlns:a16="http://schemas.microsoft.com/office/drawing/2014/main" id="{54DEC110-6470-49C6-9A87-C4C5DF4F1E0B}"/>
              </a:ext>
            </a:extLst>
          </p:cNvPr>
          <p:cNvSpPr/>
          <p:nvPr/>
        </p:nvSpPr>
        <p:spPr>
          <a:xfrm>
            <a:off x="704088" y="1536192"/>
            <a:ext cx="1728216" cy="1746504"/>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19FA2A9C-CC9E-487E-9D69-D849F823E98C}"/>
              </a:ext>
            </a:extLst>
          </p:cNvPr>
          <p:cNvSpPr txBox="1"/>
          <p:nvPr/>
        </p:nvSpPr>
        <p:spPr>
          <a:xfrm>
            <a:off x="2432304" y="2218323"/>
            <a:ext cx="1450088" cy="523220"/>
          </a:xfrm>
          <a:prstGeom prst="rect">
            <a:avLst/>
          </a:prstGeom>
          <a:noFill/>
        </p:spPr>
        <p:txBody>
          <a:bodyPr wrap="square" rtlCol="0">
            <a:spAutoFit/>
          </a:bodyPr>
          <a:lstStyle/>
          <a:p>
            <a:r>
              <a:rPr lang="en-US" dirty="0">
                <a:solidFill>
                  <a:schemeClr val="bg1"/>
                </a:solidFill>
              </a:rPr>
              <a:t>Controller</a:t>
            </a:r>
            <a:endParaRPr lang="th-TH" dirty="0">
              <a:solidFill>
                <a:schemeClr val="bg1"/>
              </a:solidFill>
            </a:endParaRPr>
          </a:p>
        </p:txBody>
      </p:sp>
      <p:sp>
        <p:nvSpPr>
          <p:cNvPr id="13" name="Rectangle: Rounded Corners 12">
            <a:extLst>
              <a:ext uri="{FF2B5EF4-FFF2-40B4-BE49-F238E27FC236}">
                <a16:creationId xmlns:a16="http://schemas.microsoft.com/office/drawing/2014/main" id="{D8374507-2D73-4DBE-801C-312388A9ACC8}"/>
              </a:ext>
            </a:extLst>
          </p:cNvPr>
          <p:cNvSpPr/>
          <p:nvPr/>
        </p:nvSpPr>
        <p:spPr>
          <a:xfrm>
            <a:off x="704088" y="3720778"/>
            <a:ext cx="1728216" cy="2085661"/>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FD1E1351-B25D-4035-A186-123954C65475}"/>
              </a:ext>
            </a:extLst>
          </p:cNvPr>
          <p:cNvSpPr txBox="1"/>
          <p:nvPr/>
        </p:nvSpPr>
        <p:spPr>
          <a:xfrm>
            <a:off x="2432304" y="4451739"/>
            <a:ext cx="1450088" cy="954107"/>
          </a:xfrm>
          <a:prstGeom prst="rect">
            <a:avLst/>
          </a:prstGeom>
          <a:noFill/>
        </p:spPr>
        <p:txBody>
          <a:bodyPr wrap="square" rtlCol="0">
            <a:spAutoFit/>
          </a:bodyPr>
          <a:lstStyle/>
          <a:p>
            <a:r>
              <a:rPr lang="en-US" dirty="0">
                <a:solidFill>
                  <a:schemeClr val="bg1"/>
                </a:solidFill>
              </a:rPr>
              <a:t>SQL (Store procedure)</a:t>
            </a:r>
            <a:endParaRPr lang="th-TH" dirty="0">
              <a:solidFill>
                <a:schemeClr val="bg1"/>
              </a:solidFill>
            </a:endParaRPr>
          </a:p>
        </p:txBody>
      </p:sp>
      <p:sp>
        <p:nvSpPr>
          <p:cNvPr id="15" name="Rectangle: Rounded Corners 14">
            <a:extLst>
              <a:ext uri="{FF2B5EF4-FFF2-40B4-BE49-F238E27FC236}">
                <a16:creationId xmlns:a16="http://schemas.microsoft.com/office/drawing/2014/main" id="{DD90D0E3-2AC8-40EC-9498-A590C776B8E8}"/>
              </a:ext>
            </a:extLst>
          </p:cNvPr>
          <p:cNvSpPr/>
          <p:nvPr/>
        </p:nvSpPr>
        <p:spPr>
          <a:xfrm>
            <a:off x="4486082" y="983394"/>
            <a:ext cx="2454214" cy="3204558"/>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TextBox 15">
            <a:extLst>
              <a:ext uri="{FF2B5EF4-FFF2-40B4-BE49-F238E27FC236}">
                <a16:creationId xmlns:a16="http://schemas.microsoft.com/office/drawing/2014/main" id="{532C83E4-C64E-487B-AA28-3E4B4A463CDF}"/>
              </a:ext>
            </a:extLst>
          </p:cNvPr>
          <p:cNvSpPr txBox="1"/>
          <p:nvPr/>
        </p:nvSpPr>
        <p:spPr>
          <a:xfrm>
            <a:off x="4550664" y="4613283"/>
            <a:ext cx="2698054" cy="523220"/>
          </a:xfrm>
          <a:prstGeom prst="rect">
            <a:avLst/>
          </a:prstGeom>
          <a:noFill/>
        </p:spPr>
        <p:txBody>
          <a:bodyPr wrap="square" rtlCol="0">
            <a:spAutoFit/>
          </a:bodyPr>
          <a:lstStyle/>
          <a:p>
            <a:r>
              <a:rPr lang="en-US" dirty="0"/>
              <a:t>SQL (Store procedure)</a:t>
            </a:r>
            <a:endParaRPr lang="th-TH" dirty="0"/>
          </a:p>
        </p:txBody>
      </p:sp>
      <p:sp>
        <p:nvSpPr>
          <p:cNvPr id="17" name="TextBox 16">
            <a:extLst>
              <a:ext uri="{FF2B5EF4-FFF2-40B4-BE49-F238E27FC236}">
                <a16:creationId xmlns:a16="http://schemas.microsoft.com/office/drawing/2014/main" id="{AE0B4F2A-7666-4075-9197-9E75D7896598}"/>
              </a:ext>
            </a:extLst>
          </p:cNvPr>
          <p:cNvSpPr txBox="1"/>
          <p:nvPr/>
        </p:nvSpPr>
        <p:spPr>
          <a:xfrm>
            <a:off x="7977098" y="2147834"/>
            <a:ext cx="4074693" cy="2677656"/>
          </a:xfrm>
          <a:prstGeom prst="rect">
            <a:avLst/>
          </a:prstGeom>
          <a:noFill/>
        </p:spPr>
        <p:txBody>
          <a:bodyPr wrap="square" rtlCol="0">
            <a:spAutoFit/>
          </a:bodyPr>
          <a:lstStyle/>
          <a:p>
            <a:r>
              <a:rPr lang="en-US" dirty="0"/>
              <a:t>Document</a:t>
            </a:r>
          </a:p>
          <a:p>
            <a:r>
              <a:rPr lang="en-US" dirty="0"/>
              <a:t>1. WISSDEMO01_Manual :  how to develop </a:t>
            </a:r>
            <a:r>
              <a:rPr lang="en-US" dirty="0" err="1"/>
              <a:t>api</a:t>
            </a:r>
            <a:r>
              <a:rPr lang="en-US" dirty="0"/>
              <a:t>, frontend, </a:t>
            </a:r>
            <a:r>
              <a:rPr lang="en-US" dirty="0" err="1"/>
              <a:t>sql</a:t>
            </a:r>
            <a:endParaRPr lang="en-US" dirty="0"/>
          </a:p>
          <a:p>
            <a:r>
              <a:rPr lang="en-US" dirty="0"/>
              <a:t>2. wissdemo01.postman.collection: </a:t>
            </a:r>
            <a:r>
              <a:rPr lang="en-US" dirty="0" err="1"/>
              <a:t>json</a:t>
            </a:r>
            <a:r>
              <a:rPr lang="en-US" dirty="0"/>
              <a:t> for import to postman for testing</a:t>
            </a:r>
            <a:endParaRPr lang="th-TH" dirty="0"/>
          </a:p>
        </p:txBody>
      </p:sp>
    </p:spTree>
    <p:extLst>
      <p:ext uri="{BB962C8B-B14F-4D97-AF65-F5344CB8AC3E}">
        <p14:creationId xmlns:p14="http://schemas.microsoft.com/office/powerpoint/2010/main" val="1335077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2621135433"/>
              </p:ext>
            </p:extLst>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1017878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92886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452C56-67FC-4A34-9EE2-E04A0426CCA6}"/>
              </a:ext>
            </a:extLst>
          </p:cNvPr>
          <p:cNvPicPr>
            <a:picLocks noChangeAspect="1"/>
          </p:cNvPicPr>
          <p:nvPr/>
        </p:nvPicPr>
        <p:blipFill>
          <a:blip r:embed="rId2"/>
          <a:stretch>
            <a:fillRect/>
          </a:stretch>
        </p:blipFill>
        <p:spPr>
          <a:xfrm>
            <a:off x="838200" y="2430170"/>
            <a:ext cx="6449568" cy="3448442"/>
          </a:xfrm>
          <a:prstGeom prst="rect">
            <a:avLst/>
          </a:prstGeom>
        </p:spPr>
      </p:pic>
      <p:sp>
        <p:nvSpPr>
          <p:cNvPr id="2" name="Title 1">
            <a:extLst>
              <a:ext uri="{FF2B5EF4-FFF2-40B4-BE49-F238E27FC236}">
                <a16:creationId xmlns:a16="http://schemas.microsoft.com/office/drawing/2014/main" id="{73705EDD-3945-4455-9935-50F8B26BB182}"/>
              </a:ext>
            </a:extLst>
          </p:cNvPr>
          <p:cNvSpPr>
            <a:spLocks noGrp="1"/>
          </p:cNvSpPr>
          <p:nvPr>
            <p:ph type="title"/>
          </p:nvPr>
        </p:nvSpPr>
        <p:spPr/>
        <p:txBody>
          <a:bodyPr/>
          <a:lstStyle/>
          <a:p>
            <a:r>
              <a:rPr lang="en-US" dirty="0"/>
              <a:t>How to test </a:t>
            </a:r>
            <a:r>
              <a:rPr lang="en-US" dirty="0" err="1"/>
              <a:t>Json</a:t>
            </a:r>
            <a:r>
              <a:rPr lang="en-US" dirty="0"/>
              <a:t> on postman</a:t>
            </a:r>
            <a:endParaRPr lang="th-TH" dirty="0"/>
          </a:p>
        </p:txBody>
      </p:sp>
      <p:pic>
        <p:nvPicPr>
          <p:cNvPr id="3" name="Picture 2">
            <a:extLst>
              <a:ext uri="{FF2B5EF4-FFF2-40B4-BE49-F238E27FC236}">
                <a16:creationId xmlns:a16="http://schemas.microsoft.com/office/drawing/2014/main" id="{E1BB6153-FCAE-49B2-9AD2-7C34B2797304}"/>
              </a:ext>
            </a:extLst>
          </p:cNvPr>
          <p:cNvPicPr>
            <a:picLocks noChangeAspect="1"/>
          </p:cNvPicPr>
          <p:nvPr/>
        </p:nvPicPr>
        <p:blipFill>
          <a:blip r:embed="rId3"/>
          <a:stretch>
            <a:fillRect/>
          </a:stretch>
        </p:blipFill>
        <p:spPr>
          <a:xfrm>
            <a:off x="838200" y="1115568"/>
            <a:ext cx="2648320" cy="1105054"/>
          </a:xfrm>
          <a:prstGeom prst="rect">
            <a:avLst/>
          </a:prstGeom>
        </p:spPr>
      </p:pic>
      <p:sp>
        <p:nvSpPr>
          <p:cNvPr id="4" name="TextBox 3">
            <a:extLst>
              <a:ext uri="{FF2B5EF4-FFF2-40B4-BE49-F238E27FC236}">
                <a16:creationId xmlns:a16="http://schemas.microsoft.com/office/drawing/2014/main" id="{42CDFA2E-2DC2-4493-8BA1-98FE77B90890}"/>
              </a:ext>
            </a:extLst>
          </p:cNvPr>
          <p:cNvSpPr txBox="1"/>
          <p:nvPr/>
        </p:nvSpPr>
        <p:spPr>
          <a:xfrm>
            <a:off x="7470648" y="1115568"/>
            <a:ext cx="4548527" cy="1938992"/>
          </a:xfrm>
          <a:prstGeom prst="rect">
            <a:avLst/>
          </a:prstGeom>
          <a:noFill/>
          <a:ln>
            <a:solidFill>
              <a:schemeClr val="tx1"/>
            </a:solidFill>
          </a:ln>
        </p:spPr>
        <p:txBody>
          <a:bodyPr wrap="square" rtlCol="0">
            <a:spAutoFit/>
          </a:bodyPr>
          <a:lstStyle/>
          <a:p>
            <a:pPr marL="514350" indent="-514350">
              <a:buAutoNum type="arabicPeriod"/>
            </a:pPr>
            <a:r>
              <a:rPr lang="en-US" sz="2400" dirty="0"/>
              <a:t>Import wissdemo01.postman.collection.json to Postman</a:t>
            </a:r>
          </a:p>
          <a:p>
            <a:pPr marL="514350" indent="-514350">
              <a:buAutoNum type="arabicPeriod"/>
            </a:pPr>
            <a:r>
              <a:rPr lang="en-US" sz="2400" dirty="0"/>
              <a:t>Select </a:t>
            </a:r>
            <a:r>
              <a:rPr lang="en-US" sz="2400" dirty="0" err="1"/>
              <a:t>api</a:t>
            </a:r>
            <a:r>
              <a:rPr lang="en-US" sz="2400" dirty="0"/>
              <a:t> for testing</a:t>
            </a:r>
          </a:p>
          <a:p>
            <a:pPr marL="514350" indent="-514350">
              <a:buAutoNum type="arabicPeriod"/>
            </a:pPr>
            <a:r>
              <a:rPr lang="en-US" sz="2400" dirty="0"/>
              <a:t>Change to </a:t>
            </a:r>
            <a:r>
              <a:rPr lang="en-US" sz="2400" dirty="0" err="1"/>
              <a:t>Json</a:t>
            </a:r>
            <a:r>
              <a:rPr lang="en-US" sz="2400" dirty="0"/>
              <a:t> (Easy to read)</a:t>
            </a:r>
            <a:endParaRPr lang="th-TH" dirty="0"/>
          </a:p>
        </p:txBody>
      </p:sp>
      <p:sp>
        <p:nvSpPr>
          <p:cNvPr id="7" name="Rectangle: Rounded Corners 6">
            <a:extLst>
              <a:ext uri="{FF2B5EF4-FFF2-40B4-BE49-F238E27FC236}">
                <a16:creationId xmlns:a16="http://schemas.microsoft.com/office/drawing/2014/main" id="{B6BB7201-A742-45BD-BB96-FB2ABAA9C0FF}"/>
              </a:ext>
            </a:extLst>
          </p:cNvPr>
          <p:cNvSpPr/>
          <p:nvPr/>
        </p:nvSpPr>
        <p:spPr>
          <a:xfrm>
            <a:off x="838200" y="3733014"/>
            <a:ext cx="1188563" cy="211641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Rounded Corners 7">
            <a:extLst>
              <a:ext uri="{FF2B5EF4-FFF2-40B4-BE49-F238E27FC236}">
                <a16:creationId xmlns:a16="http://schemas.microsoft.com/office/drawing/2014/main" id="{595655EB-771F-4908-8724-577EA2AD3360}"/>
              </a:ext>
            </a:extLst>
          </p:cNvPr>
          <p:cNvSpPr/>
          <p:nvPr/>
        </p:nvSpPr>
        <p:spPr>
          <a:xfrm>
            <a:off x="1143000" y="1947184"/>
            <a:ext cx="1682496" cy="273438"/>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Flowchart: Connector 8">
            <a:extLst>
              <a:ext uri="{FF2B5EF4-FFF2-40B4-BE49-F238E27FC236}">
                <a16:creationId xmlns:a16="http://schemas.microsoft.com/office/drawing/2014/main" id="{1AF47F00-4D50-4CFD-8086-CC44E6AF54EA}"/>
              </a:ext>
            </a:extLst>
          </p:cNvPr>
          <p:cNvSpPr/>
          <p:nvPr/>
        </p:nvSpPr>
        <p:spPr>
          <a:xfrm>
            <a:off x="3130296" y="184708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0" name="Flowchart: Connector 9">
            <a:extLst>
              <a:ext uri="{FF2B5EF4-FFF2-40B4-BE49-F238E27FC236}">
                <a16:creationId xmlns:a16="http://schemas.microsoft.com/office/drawing/2014/main" id="{F5A0F4D7-FEE6-4DE4-B33A-231DEEC5A9AE}"/>
              </a:ext>
            </a:extLst>
          </p:cNvPr>
          <p:cNvSpPr/>
          <p:nvPr/>
        </p:nvSpPr>
        <p:spPr>
          <a:xfrm>
            <a:off x="1577721" y="3299651"/>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11" name="Rectangle: Rounded Corners 10">
            <a:extLst>
              <a:ext uri="{FF2B5EF4-FFF2-40B4-BE49-F238E27FC236}">
                <a16:creationId xmlns:a16="http://schemas.microsoft.com/office/drawing/2014/main" id="{112F9528-297C-4DD6-A916-615A450DD26F}"/>
              </a:ext>
            </a:extLst>
          </p:cNvPr>
          <p:cNvSpPr/>
          <p:nvPr/>
        </p:nvSpPr>
        <p:spPr>
          <a:xfrm>
            <a:off x="2714127" y="3733014"/>
            <a:ext cx="516754" cy="32844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Flowchart: Connector 14">
            <a:extLst>
              <a:ext uri="{FF2B5EF4-FFF2-40B4-BE49-F238E27FC236}">
                <a16:creationId xmlns:a16="http://schemas.microsoft.com/office/drawing/2014/main" id="{278D5997-EF7D-458C-9B09-45B611150F3A}"/>
              </a:ext>
            </a:extLst>
          </p:cNvPr>
          <p:cNvSpPr/>
          <p:nvPr/>
        </p:nvSpPr>
        <p:spPr>
          <a:xfrm>
            <a:off x="3308408" y="368792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Tree>
    <p:extLst>
      <p:ext uri="{BB962C8B-B14F-4D97-AF65-F5344CB8AC3E}">
        <p14:creationId xmlns:p14="http://schemas.microsoft.com/office/powerpoint/2010/main" val="372438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3DCC-07BF-48DF-874F-C9B119E2EE42}"/>
              </a:ext>
            </a:extLst>
          </p:cNvPr>
          <p:cNvSpPr>
            <a:spLocks noGrp="1"/>
          </p:cNvSpPr>
          <p:nvPr>
            <p:ph type="title"/>
          </p:nvPr>
        </p:nvSpPr>
        <p:spPr/>
        <p:txBody>
          <a:bodyPr/>
          <a:lstStyle/>
          <a:p>
            <a:r>
              <a:rPr lang="en-US" dirty="0"/>
              <a:t>Step to dev for Store Procedure</a:t>
            </a:r>
            <a:endParaRPr lang="th-TH" dirty="0"/>
          </a:p>
        </p:txBody>
      </p:sp>
      <p:sp>
        <p:nvSpPr>
          <p:cNvPr id="3" name="Rectangle 2">
            <a:extLst>
              <a:ext uri="{FF2B5EF4-FFF2-40B4-BE49-F238E27FC236}">
                <a16:creationId xmlns:a16="http://schemas.microsoft.com/office/drawing/2014/main" id="{C446DA53-BF83-4BDF-8D9B-D0901E4FF25C}"/>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1800" dirty="0">
                <a:solidFill>
                  <a:schemeClr val="tx1"/>
                </a:solidFill>
              </a:rPr>
              <a:t>Read and Update spec in Excel Online: </a:t>
            </a:r>
            <a:r>
              <a:rPr lang="en-US" sz="1200" dirty="0">
                <a:hlinkClick r:id="rId2"/>
              </a:rPr>
              <a:t>WEB_IT_OPERATION_SELF-SERVICE_20211222.xlsx</a:t>
            </a:r>
            <a:endParaRPr lang="en-US" sz="1800" dirty="0">
              <a:solidFill>
                <a:schemeClr val="tx1"/>
              </a:solidFill>
            </a:endParaRPr>
          </a:p>
          <a:p>
            <a:pPr marL="514350" indent="-514350">
              <a:buAutoNum type="arabicPeriod"/>
            </a:pPr>
            <a:r>
              <a:rPr lang="en-US" sz="1800" dirty="0">
                <a:solidFill>
                  <a:schemeClr val="tx1"/>
                </a:solidFill>
              </a:rPr>
              <a:t>Make SQL file e.g., database/</a:t>
            </a:r>
            <a:r>
              <a:rPr lang="en-US" sz="1800" dirty="0" err="1">
                <a:solidFill>
                  <a:schemeClr val="tx1"/>
                </a:solidFill>
              </a:rPr>
              <a:t>sqlqueries</a:t>
            </a:r>
            <a:r>
              <a:rPr lang="en-US" sz="1800" dirty="0">
                <a:solidFill>
                  <a:schemeClr val="tx1"/>
                </a:solidFill>
              </a:rPr>
              <a:t>/</a:t>
            </a:r>
            <a:r>
              <a:rPr lang="en-US" sz="1800" dirty="0" err="1">
                <a:solidFill>
                  <a:schemeClr val="tx1"/>
                </a:solidFill>
              </a:rPr>
              <a:t>mssql</a:t>
            </a:r>
            <a:r>
              <a:rPr lang="en-US" sz="1800" dirty="0">
                <a:solidFill>
                  <a:schemeClr val="tx1"/>
                </a:solidFill>
              </a:rPr>
              <a:t>-</a:t>
            </a:r>
            <a:r>
              <a:rPr lang="en-US" sz="1800" dirty="0" err="1">
                <a:solidFill>
                  <a:schemeClr val="tx1"/>
                </a:solidFill>
              </a:rPr>
              <a:t>sp</a:t>
            </a:r>
            <a:r>
              <a:rPr lang="en-US" sz="1800" dirty="0">
                <a:solidFill>
                  <a:schemeClr val="tx1"/>
                </a:solidFill>
              </a:rPr>
              <a:t>-report</a:t>
            </a:r>
          </a:p>
          <a:p>
            <a:pPr marL="514350" indent="-514350">
              <a:buAutoNum type="arabicPeriod"/>
            </a:pPr>
            <a:r>
              <a:rPr lang="en-US" sz="1800" dirty="0">
                <a:solidFill>
                  <a:schemeClr val="tx1"/>
                </a:solidFill>
              </a:rPr>
              <a:t>Create Store procedure  on SQL Management studio</a:t>
            </a:r>
          </a:p>
          <a:p>
            <a:pPr marL="514350" indent="-514350">
              <a:buAutoNum type="arabicPeriod"/>
            </a:pPr>
            <a:r>
              <a:rPr lang="en-US" sz="1800" dirty="0">
                <a:solidFill>
                  <a:schemeClr val="tx1"/>
                </a:solidFill>
              </a:rPr>
              <a:t>Test on SQL Management studio</a:t>
            </a:r>
          </a:p>
          <a:p>
            <a:pPr marL="514350" indent="-514350">
              <a:buAutoNum type="arabicPeriod"/>
            </a:pPr>
            <a:r>
              <a:rPr lang="en-US" sz="1800" dirty="0">
                <a:solidFill>
                  <a:schemeClr val="tx1"/>
                </a:solidFill>
              </a:rPr>
              <a:t>Push code to git</a:t>
            </a:r>
          </a:p>
          <a:p>
            <a:endParaRPr lang="en-US" sz="1800" dirty="0">
              <a:solidFill>
                <a:schemeClr val="tx1"/>
              </a:solidFill>
            </a:endParaRPr>
          </a:p>
          <a:p>
            <a:r>
              <a:rPr lang="en-US" sz="1800" dirty="0">
                <a:solidFill>
                  <a:schemeClr val="tx1"/>
                </a:solidFill>
              </a:rPr>
              <a:t>Note.</a:t>
            </a:r>
          </a:p>
          <a:p>
            <a:pPr marL="514350" indent="-514350">
              <a:buAutoNum type="alphaUcPeriod"/>
            </a:pPr>
            <a:r>
              <a:rPr lang="en-US" sz="1800" dirty="0">
                <a:solidFill>
                  <a:schemeClr val="tx1"/>
                </a:solidFill>
              </a:rPr>
              <a:t>Put sample code in bottom</a:t>
            </a:r>
          </a:p>
          <a:p>
            <a:pPr marL="514350" indent="-514350">
              <a:buAutoNum type="alphaUcPeriod"/>
            </a:pPr>
            <a:r>
              <a:rPr lang="en-US" sz="1800" dirty="0">
                <a:solidFill>
                  <a:schemeClr val="tx1"/>
                </a:solidFill>
              </a:rPr>
              <a:t>Basic Parameters are </a:t>
            </a:r>
            <a:r>
              <a:rPr lang="en-US" sz="1800" dirty="0" err="1">
                <a:solidFill>
                  <a:schemeClr val="tx1"/>
                </a:solidFill>
              </a:rPr>
              <a:t>start_date</a:t>
            </a:r>
            <a:r>
              <a:rPr lang="en-US" sz="1800" dirty="0">
                <a:solidFill>
                  <a:schemeClr val="tx1"/>
                </a:solidFill>
              </a:rPr>
              <a:t>, </a:t>
            </a:r>
            <a:r>
              <a:rPr lang="en-US" sz="1800" dirty="0" err="1">
                <a:solidFill>
                  <a:schemeClr val="tx1"/>
                </a:solidFill>
              </a:rPr>
              <a:t>end_date</a:t>
            </a:r>
            <a:r>
              <a:rPr lang="en-US" sz="1800" dirty="0">
                <a:solidFill>
                  <a:schemeClr val="tx1"/>
                </a:solidFill>
              </a:rPr>
              <a:t>, </a:t>
            </a:r>
            <a:r>
              <a:rPr lang="en-US" sz="1800" dirty="0" err="1">
                <a:solidFill>
                  <a:schemeClr val="tx1"/>
                </a:solidFill>
              </a:rPr>
              <a:t>doc_num</a:t>
            </a:r>
            <a:r>
              <a:rPr lang="en-US" sz="1800" dirty="0">
                <a:solidFill>
                  <a:schemeClr val="tx1"/>
                </a:solidFill>
              </a:rPr>
              <a:t>, and </a:t>
            </a:r>
            <a:r>
              <a:rPr lang="en-US" sz="1800" dirty="0" err="1">
                <a:solidFill>
                  <a:schemeClr val="tx1"/>
                </a:solidFill>
              </a:rPr>
              <a:t>record_count</a:t>
            </a:r>
            <a:endParaRPr lang="en-US" sz="1800" dirty="0">
              <a:solidFill>
                <a:schemeClr val="tx1"/>
              </a:solidFill>
            </a:endParaRPr>
          </a:p>
          <a:p>
            <a:pPr marL="514350" indent="-514350">
              <a:buAutoNum type="alphaUcPeriod"/>
            </a:pPr>
            <a:endParaRPr lang="en-US" sz="1800" dirty="0">
              <a:solidFill>
                <a:schemeClr val="tx1"/>
              </a:solidFill>
            </a:endParaRPr>
          </a:p>
        </p:txBody>
      </p:sp>
      <p:pic>
        <p:nvPicPr>
          <p:cNvPr id="5" name="Picture 4">
            <a:extLst>
              <a:ext uri="{FF2B5EF4-FFF2-40B4-BE49-F238E27FC236}">
                <a16:creationId xmlns:a16="http://schemas.microsoft.com/office/drawing/2014/main" id="{029C9E73-9647-4A79-9D3D-39D7C1C9B77C}"/>
              </a:ext>
            </a:extLst>
          </p:cNvPr>
          <p:cNvPicPr>
            <a:picLocks noChangeAspect="1"/>
          </p:cNvPicPr>
          <p:nvPr/>
        </p:nvPicPr>
        <p:blipFill>
          <a:blip r:embed="rId3"/>
          <a:stretch>
            <a:fillRect/>
          </a:stretch>
        </p:blipFill>
        <p:spPr>
          <a:xfrm>
            <a:off x="318907" y="932688"/>
            <a:ext cx="5531162" cy="3271667"/>
          </a:xfrm>
          <a:prstGeom prst="rect">
            <a:avLst/>
          </a:prstGeom>
        </p:spPr>
      </p:pic>
      <p:pic>
        <p:nvPicPr>
          <p:cNvPr id="7" name="Picture 6">
            <a:extLst>
              <a:ext uri="{FF2B5EF4-FFF2-40B4-BE49-F238E27FC236}">
                <a16:creationId xmlns:a16="http://schemas.microsoft.com/office/drawing/2014/main" id="{BEB0C3A7-FF0F-435F-8C38-AFDBF4ACE9E4}"/>
              </a:ext>
            </a:extLst>
          </p:cNvPr>
          <p:cNvPicPr>
            <a:picLocks noChangeAspect="1"/>
          </p:cNvPicPr>
          <p:nvPr/>
        </p:nvPicPr>
        <p:blipFill>
          <a:blip r:embed="rId4"/>
          <a:stretch>
            <a:fillRect/>
          </a:stretch>
        </p:blipFill>
        <p:spPr>
          <a:xfrm>
            <a:off x="4480136" y="2700664"/>
            <a:ext cx="4139957" cy="3663560"/>
          </a:xfrm>
          <a:prstGeom prst="rect">
            <a:avLst/>
          </a:prstGeom>
        </p:spPr>
      </p:pic>
      <p:sp>
        <p:nvSpPr>
          <p:cNvPr id="8" name="Rectangle: Rounded Corners 7">
            <a:extLst>
              <a:ext uri="{FF2B5EF4-FFF2-40B4-BE49-F238E27FC236}">
                <a16:creationId xmlns:a16="http://schemas.microsoft.com/office/drawing/2014/main" id="{F6237E03-E132-4C1D-BC16-65D127337EB5}"/>
              </a:ext>
            </a:extLst>
          </p:cNvPr>
          <p:cNvSpPr/>
          <p:nvPr/>
        </p:nvSpPr>
        <p:spPr>
          <a:xfrm>
            <a:off x="387151" y="2158361"/>
            <a:ext cx="1620758" cy="141439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8C2AF2AE-5DD8-443C-9375-54B286A31ABB}"/>
              </a:ext>
            </a:extLst>
          </p:cNvPr>
          <p:cNvSpPr/>
          <p:nvPr/>
        </p:nvSpPr>
        <p:spPr>
          <a:xfrm>
            <a:off x="4549950" y="2681204"/>
            <a:ext cx="3839905" cy="252239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14FC3C5-B5A1-4DAD-AEB7-24E3798D0B00}"/>
              </a:ext>
            </a:extLst>
          </p:cNvPr>
          <p:cNvSpPr/>
          <p:nvPr/>
        </p:nvSpPr>
        <p:spPr>
          <a:xfrm>
            <a:off x="4549950" y="5298470"/>
            <a:ext cx="3839905" cy="110741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Flowchart: Connector 10">
            <a:extLst>
              <a:ext uri="{FF2B5EF4-FFF2-40B4-BE49-F238E27FC236}">
                <a16:creationId xmlns:a16="http://schemas.microsoft.com/office/drawing/2014/main" id="{43596A6B-5B49-4579-8951-B9B932D26111}"/>
              </a:ext>
            </a:extLst>
          </p:cNvPr>
          <p:cNvSpPr/>
          <p:nvPr/>
        </p:nvSpPr>
        <p:spPr>
          <a:xfrm>
            <a:off x="1651685" y="369884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pic>
        <p:nvPicPr>
          <p:cNvPr id="14" name="Picture 13">
            <a:extLst>
              <a:ext uri="{FF2B5EF4-FFF2-40B4-BE49-F238E27FC236}">
                <a16:creationId xmlns:a16="http://schemas.microsoft.com/office/drawing/2014/main" id="{593ED3EB-6163-429A-9333-642AB057B4EF}"/>
              </a:ext>
            </a:extLst>
          </p:cNvPr>
          <p:cNvPicPr>
            <a:picLocks noChangeAspect="1"/>
          </p:cNvPicPr>
          <p:nvPr/>
        </p:nvPicPr>
        <p:blipFill>
          <a:blip r:embed="rId5"/>
          <a:stretch>
            <a:fillRect/>
          </a:stretch>
        </p:blipFill>
        <p:spPr>
          <a:xfrm>
            <a:off x="387152" y="4330442"/>
            <a:ext cx="2299488" cy="2176944"/>
          </a:xfrm>
          <a:prstGeom prst="rect">
            <a:avLst/>
          </a:prstGeom>
        </p:spPr>
      </p:pic>
      <p:sp>
        <p:nvSpPr>
          <p:cNvPr id="15" name="Rectangle: Rounded Corners 14">
            <a:extLst>
              <a:ext uri="{FF2B5EF4-FFF2-40B4-BE49-F238E27FC236}">
                <a16:creationId xmlns:a16="http://schemas.microsoft.com/office/drawing/2014/main" id="{6F3F2744-BCF9-4CD9-8D6C-105D1E77CBCF}"/>
              </a:ext>
            </a:extLst>
          </p:cNvPr>
          <p:cNvSpPr/>
          <p:nvPr/>
        </p:nvSpPr>
        <p:spPr>
          <a:xfrm>
            <a:off x="387150" y="4299816"/>
            <a:ext cx="2369303" cy="22075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Flowchart: Connector 15">
            <a:extLst>
              <a:ext uri="{FF2B5EF4-FFF2-40B4-BE49-F238E27FC236}">
                <a16:creationId xmlns:a16="http://schemas.microsoft.com/office/drawing/2014/main" id="{CC37733F-D21E-453B-82FB-9969811EE9A3}"/>
              </a:ext>
            </a:extLst>
          </p:cNvPr>
          <p:cNvSpPr/>
          <p:nvPr/>
        </p:nvSpPr>
        <p:spPr>
          <a:xfrm>
            <a:off x="2852892" y="429981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7" name="Flowchart: Connector 16">
            <a:extLst>
              <a:ext uri="{FF2B5EF4-FFF2-40B4-BE49-F238E27FC236}">
                <a16:creationId xmlns:a16="http://schemas.microsoft.com/office/drawing/2014/main" id="{AE4F813E-DB81-4B1A-AB6E-4BC877D44603}"/>
              </a:ext>
            </a:extLst>
          </p:cNvPr>
          <p:cNvSpPr/>
          <p:nvPr/>
        </p:nvSpPr>
        <p:spPr>
          <a:xfrm>
            <a:off x="7746688" y="29488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18" name="Flowchart: Connector 17">
            <a:extLst>
              <a:ext uri="{FF2B5EF4-FFF2-40B4-BE49-F238E27FC236}">
                <a16:creationId xmlns:a16="http://schemas.microsoft.com/office/drawing/2014/main" id="{8232794D-5F4C-4135-A96A-962BE74FF80E}"/>
              </a:ext>
            </a:extLst>
          </p:cNvPr>
          <p:cNvSpPr/>
          <p:nvPr/>
        </p:nvSpPr>
        <p:spPr>
          <a:xfrm>
            <a:off x="7845262" y="60323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19" name="Flowchart: Connector 18">
            <a:extLst>
              <a:ext uri="{FF2B5EF4-FFF2-40B4-BE49-F238E27FC236}">
                <a16:creationId xmlns:a16="http://schemas.microsoft.com/office/drawing/2014/main" id="{94150629-D38C-4AAD-A5B2-72A9F672693F}"/>
              </a:ext>
            </a:extLst>
          </p:cNvPr>
          <p:cNvSpPr/>
          <p:nvPr/>
        </p:nvSpPr>
        <p:spPr>
          <a:xfrm>
            <a:off x="7367777" y="5331359"/>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a:t>
            </a:r>
            <a:endParaRPr lang="th-TH" dirty="0"/>
          </a:p>
        </p:txBody>
      </p:sp>
      <p:sp>
        <p:nvSpPr>
          <p:cNvPr id="20" name="Rectangle: Rounded Corners 19">
            <a:extLst>
              <a:ext uri="{FF2B5EF4-FFF2-40B4-BE49-F238E27FC236}">
                <a16:creationId xmlns:a16="http://schemas.microsoft.com/office/drawing/2014/main" id="{F1A40ADE-AA2C-4857-B0E4-3A9741364461}"/>
              </a:ext>
            </a:extLst>
          </p:cNvPr>
          <p:cNvSpPr/>
          <p:nvPr/>
        </p:nvSpPr>
        <p:spPr>
          <a:xfrm>
            <a:off x="4665070" y="3941063"/>
            <a:ext cx="2182800"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FEBC70D0-89F1-4A65-8E6B-A12D7AC1BD6B}"/>
              </a:ext>
            </a:extLst>
          </p:cNvPr>
          <p:cNvSpPr/>
          <p:nvPr/>
        </p:nvSpPr>
        <p:spPr>
          <a:xfrm>
            <a:off x="6941739" y="3977920"/>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2" name="Rectangle: Rounded Corners 21">
            <a:extLst>
              <a:ext uri="{FF2B5EF4-FFF2-40B4-BE49-F238E27FC236}">
                <a16:creationId xmlns:a16="http://schemas.microsoft.com/office/drawing/2014/main" id="{055BC7CD-50E8-4EA0-88C4-96185C0CC78D}"/>
              </a:ext>
            </a:extLst>
          </p:cNvPr>
          <p:cNvSpPr/>
          <p:nvPr/>
        </p:nvSpPr>
        <p:spPr>
          <a:xfrm>
            <a:off x="4671239" y="5342498"/>
            <a:ext cx="2626724" cy="13911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142575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37AA-13E9-4440-8B3C-FCE617791538}"/>
              </a:ext>
            </a:extLst>
          </p:cNvPr>
          <p:cNvSpPr>
            <a:spLocks noGrp="1"/>
          </p:cNvSpPr>
          <p:nvPr>
            <p:ph type="title"/>
          </p:nvPr>
        </p:nvSpPr>
        <p:spPr/>
        <p:txBody>
          <a:bodyPr/>
          <a:lstStyle/>
          <a:p>
            <a:r>
              <a:rPr lang="en-US" dirty="0"/>
              <a:t>How to dev </a:t>
            </a:r>
            <a:r>
              <a:rPr lang="en-US" dirty="0" err="1"/>
              <a:t>api</a:t>
            </a:r>
            <a:r>
              <a:rPr lang="en-US" dirty="0"/>
              <a:t> for Basic Report?</a:t>
            </a:r>
            <a:endParaRPr lang="th-TH" dirty="0"/>
          </a:p>
        </p:txBody>
      </p:sp>
      <p:sp>
        <p:nvSpPr>
          <p:cNvPr id="3" name="Rectangle 2">
            <a:extLst>
              <a:ext uri="{FF2B5EF4-FFF2-40B4-BE49-F238E27FC236}">
                <a16:creationId xmlns:a16="http://schemas.microsoft.com/office/drawing/2014/main" id="{798A8B79-679E-40CE-9CAF-B01101548E71}"/>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pPr marL="514350" indent="-514350">
              <a:buAutoNum type="arabicPeriod"/>
            </a:pPr>
            <a:r>
              <a:rPr lang="en-US" sz="1600" dirty="0">
                <a:solidFill>
                  <a:schemeClr val="tx1"/>
                </a:solidFill>
              </a:rPr>
              <a:t>Pull git as last version</a:t>
            </a:r>
          </a:p>
          <a:p>
            <a:pPr marL="514350" indent="-514350">
              <a:buAutoNum type="arabicPeriod"/>
            </a:pPr>
            <a:r>
              <a:rPr lang="en-US" sz="1600" dirty="0">
                <a:solidFill>
                  <a:schemeClr val="tx1"/>
                </a:solidFill>
              </a:rPr>
              <a:t>Open routes/</a:t>
            </a:r>
            <a:r>
              <a:rPr lang="en-US" sz="1600" dirty="0" err="1">
                <a:solidFill>
                  <a:schemeClr val="tx1"/>
                </a:solidFill>
              </a:rPr>
              <a:t>api.php</a:t>
            </a:r>
            <a:endParaRPr lang="en-US" sz="1600" dirty="0">
              <a:solidFill>
                <a:schemeClr val="tx1"/>
              </a:solidFill>
            </a:endParaRPr>
          </a:p>
          <a:p>
            <a:pPr marL="514350" indent="-514350">
              <a:buAutoNum type="arabicPeriod"/>
            </a:pPr>
            <a:r>
              <a:rPr lang="en-US" sz="1600" dirty="0">
                <a:solidFill>
                  <a:schemeClr val="tx1"/>
                </a:solidFill>
              </a:rPr>
              <a:t>SQL Server Driver on </a:t>
            </a:r>
            <a:r>
              <a:rPr lang="en-US" sz="1600" dirty="0" err="1">
                <a:solidFill>
                  <a:schemeClr val="tx1"/>
                </a:solidFill>
              </a:rPr>
              <a:t>php</a:t>
            </a:r>
            <a:r>
              <a:rPr lang="en-US" sz="1600" dirty="0">
                <a:solidFill>
                  <a:schemeClr val="tx1"/>
                </a:solidFill>
              </a:rPr>
              <a:t> (copy drive to </a:t>
            </a:r>
            <a:r>
              <a:rPr lang="en-US" sz="1600" dirty="0" err="1">
                <a:solidFill>
                  <a:schemeClr val="tx1"/>
                </a:solidFill>
              </a:rPr>
              <a:t>etc</a:t>
            </a:r>
            <a:r>
              <a:rPr lang="en-US" sz="1600" dirty="0">
                <a:solidFill>
                  <a:schemeClr val="tx1"/>
                </a:solidFill>
              </a:rPr>
              <a:t>, edit </a:t>
            </a:r>
            <a:r>
              <a:rPr lang="en-US" sz="1600" dirty="0" err="1">
                <a:solidFill>
                  <a:schemeClr val="tx1"/>
                </a:solidFill>
              </a:rPr>
              <a:t>config.php</a:t>
            </a:r>
            <a:r>
              <a:rPr lang="en-US" sz="1600" dirty="0">
                <a:solidFill>
                  <a:schemeClr val="tx1"/>
                </a:solidFill>
              </a:rPr>
              <a:t> )</a:t>
            </a:r>
          </a:p>
          <a:p>
            <a:r>
              <a:rPr lang="en-US" sz="1600" dirty="0">
                <a:solidFill>
                  <a:schemeClr val="tx1"/>
                </a:solidFill>
              </a:rPr>
              <a:t>How to code ?</a:t>
            </a:r>
          </a:p>
          <a:p>
            <a:pPr marL="342900" indent="-342900">
              <a:buAutoNum type="arabicPeriod"/>
            </a:pPr>
            <a:r>
              <a:rPr lang="en-US" sz="1600" dirty="0">
                <a:solidFill>
                  <a:schemeClr val="tx1"/>
                </a:solidFill>
              </a:rPr>
              <a:t>Store procedure name (DATABASE)</a:t>
            </a:r>
          </a:p>
          <a:p>
            <a:pPr marL="342900" indent="-342900">
              <a:buAutoNum type="arabicPeriod"/>
            </a:pPr>
            <a:r>
              <a:rPr lang="en-US" sz="1600" dirty="0">
                <a:solidFill>
                  <a:schemeClr val="tx1"/>
                </a:solidFill>
              </a:rPr>
              <a:t> Sample </a:t>
            </a:r>
            <a:r>
              <a:rPr lang="en-US" sz="1600" dirty="0" err="1">
                <a:solidFill>
                  <a:schemeClr val="tx1"/>
                </a:solidFill>
              </a:rPr>
              <a:t>api</a:t>
            </a:r>
            <a:r>
              <a:rPr lang="en-US" sz="1600" dirty="0">
                <a:solidFill>
                  <a:schemeClr val="tx1"/>
                </a:solidFill>
              </a:rPr>
              <a:t> URL (need to deploy to web server to run but you can run on URL Fill parameters</a:t>
            </a:r>
          </a:p>
          <a:p>
            <a:pPr marL="342900" indent="-342900">
              <a:buAutoNum type="arabicPeriod"/>
            </a:pPr>
            <a:r>
              <a:rPr lang="en-US" sz="1600" dirty="0">
                <a:solidFill>
                  <a:schemeClr val="tx1"/>
                </a:solidFill>
              </a:rPr>
              <a:t>Call store procedure and return </a:t>
            </a:r>
            <a:r>
              <a:rPr lang="en-US" sz="1600" dirty="0" err="1">
                <a:solidFill>
                  <a:schemeClr val="tx1"/>
                </a:solidFill>
              </a:rPr>
              <a:t>json</a:t>
            </a:r>
            <a:r>
              <a:rPr lang="en-US" sz="1600" dirty="0">
                <a:solidFill>
                  <a:schemeClr val="tx1"/>
                </a:solidFill>
              </a:rPr>
              <a:t> result </a:t>
            </a:r>
          </a:p>
          <a:p>
            <a:pPr marL="342900" indent="-342900">
              <a:buFontTx/>
              <a:buAutoNum type="arabicPeriod"/>
            </a:pPr>
            <a:r>
              <a:rPr lang="en-US" sz="1600" dirty="0">
                <a:solidFill>
                  <a:schemeClr val="tx1"/>
                </a:solidFill>
              </a:rPr>
              <a:t>Run </a:t>
            </a:r>
            <a:r>
              <a:rPr lang="en-US" sz="1600" dirty="0" err="1">
                <a:solidFill>
                  <a:schemeClr val="tx1"/>
                </a:solidFill>
              </a:rPr>
              <a:t>php</a:t>
            </a:r>
            <a:r>
              <a:rPr lang="en-US" sz="1600" dirty="0">
                <a:solidFill>
                  <a:schemeClr val="tx1"/>
                </a:solidFill>
              </a:rPr>
              <a:t> artisan service</a:t>
            </a:r>
          </a:p>
          <a:p>
            <a:pPr marL="342900" indent="-342900">
              <a:buFontTx/>
              <a:buAutoNum type="arabicPeriod"/>
            </a:pPr>
            <a:r>
              <a:rPr lang="en-US" sz="1600" dirty="0">
                <a:solidFill>
                  <a:schemeClr val="tx1"/>
                </a:solidFill>
              </a:rPr>
              <a:t>Test on URL e.g. </a:t>
            </a:r>
            <a:r>
              <a:rPr lang="en-US" sz="1600" dirty="0">
                <a:solidFill>
                  <a:schemeClr val="tx1"/>
                </a:solidFill>
                <a:hlinkClick r:id="rId2"/>
              </a:rPr>
              <a:t>http://127.0.0.1:8000/api/report_budget_checking_obj/doc_num=F400&amp;start_date=20190101&amp;end_date=20220225&amp;max_record=100/doc_type=0</a:t>
            </a:r>
            <a:endParaRPr lang="en-US" sz="1600" dirty="0">
              <a:solidFill>
                <a:schemeClr val="tx1"/>
              </a:solidFill>
            </a:endParaRPr>
          </a:p>
        </p:txBody>
      </p:sp>
      <p:pic>
        <p:nvPicPr>
          <p:cNvPr id="5" name="Picture 4">
            <a:extLst>
              <a:ext uri="{FF2B5EF4-FFF2-40B4-BE49-F238E27FC236}">
                <a16:creationId xmlns:a16="http://schemas.microsoft.com/office/drawing/2014/main" id="{CC13E968-0E04-46DB-8ADD-9B84DD52A37D}"/>
              </a:ext>
            </a:extLst>
          </p:cNvPr>
          <p:cNvPicPr>
            <a:picLocks noChangeAspect="1"/>
          </p:cNvPicPr>
          <p:nvPr/>
        </p:nvPicPr>
        <p:blipFill>
          <a:blip r:embed="rId3"/>
          <a:stretch>
            <a:fillRect/>
          </a:stretch>
        </p:blipFill>
        <p:spPr>
          <a:xfrm>
            <a:off x="114550" y="905255"/>
            <a:ext cx="3103569" cy="1947673"/>
          </a:xfrm>
          <a:prstGeom prst="rect">
            <a:avLst/>
          </a:prstGeom>
        </p:spPr>
      </p:pic>
      <p:sp>
        <p:nvSpPr>
          <p:cNvPr id="7" name="Rectangle: Rounded Corners 6">
            <a:extLst>
              <a:ext uri="{FF2B5EF4-FFF2-40B4-BE49-F238E27FC236}">
                <a16:creationId xmlns:a16="http://schemas.microsoft.com/office/drawing/2014/main" id="{F62F568B-2FF4-4E88-9731-282DD4CE5AB2}"/>
              </a:ext>
            </a:extLst>
          </p:cNvPr>
          <p:cNvSpPr/>
          <p:nvPr/>
        </p:nvSpPr>
        <p:spPr>
          <a:xfrm>
            <a:off x="190302" y="2595563"/>
            <a:ext cx="822524" cy="152399"/>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04351765-F339-4AE3-80A8-2CD76DE2DC05}"/>
              </a:ext>
            </a:extLst>
          </p:cNvPr>
          <p:cNvSpPr/>
          <p:nvPr/>
        </p:nvSpPr>
        <p:spPr>
          <a:xfrm>
            <a:off x="387150" y="4117658"/>
            <a:ext cx="3928818" cy="3354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Picture 11">
            <a:extLst>
              <a:ext uri="{FF2B5EF4-FFF2-40B4-BE49-F238E27FC236}">
                <a16:creationId xmlns:a16="http://schemas.microsoft.com/office/drawing/2014/main" id="{E7CC5A7C-D24C-4C0C-ABBD-6335EBEEA3F2}"/>
              </a:ext>
            </a:extLst>
          </p:cNvPr>
          <p:cNvPicPr>
            <a:picLocks noChangeAspect="1"/>
          </p:cNvPicPr>
          <p:nvPr/>
        </p:nvPicPr>
        <p:blipFill>
          <a:blip r:embed="rId4"/>
          <a:stretch>
            <a:fillRect/>
          </a:stretch>
        </p:blipFill>
        <p:spPr>
          <a:xfrm>
            <a:off x="114550" y="2884317"/>
            <a:ext cx="7067300" cy="3541773"/>
          </a:xfrm>
          <a:prstGeom prst="rect">
            <a:avLst/>
          </a:prstGeom>
        </p:spPr>
      </p:pic>
      <p:pic>
        <p:nvPicPr>
          <p:cNvPr id="14" name="Picture 13">
            <a:extLst>
              <a:ext uri="{FF2B5EF4-FFF2-40B4-BE49-F238E27FC236}">
                <a16:creationId xmlns:a16="http://schemas.microsoft.com/office/drawing/2014/main" id="{CAC28EA2-C4A3-46A4-B636-D8E649F0FF57}"/>
              </a:ext>
            </a:extLst>
          </p:cNvPr>
          <p:cNvPicPr>
            <a:picLocks noChangeAspect="1"/>
          </p:cNvPicPr>
          <p:nvPr/>
        </p:nvPicPr>
        <p:blipFill rotWithShape="1">
          <a:blip r:embed="rId5"/>
          <a:srcRect r="52470"/>
          <a:stretch/>
        </p:blipFill>
        <p:spPr>
          <a:xfrm>
            <a:off x="3340609" y="1004666"/>
            <a:ext cx="1825751" cy="1848262"/>
          </a:xfrm>
          <a:prstGeom prst="rect">
            <a:avLst/>
          </a:prstGeom>
        </p:spPr>
      </p:pic>
      <p:cxnSp>
        <p:nvCxnSpPr>
          <p:cNvPr id="16" name="Straight Connector 15">
            <a:extLst>
              <a:ext uri="{FF2B5EF4-FFF2-40B4-BE49-F238E27FC236}">
                <a16:creationId xmlns:a16="http://schemas.microsoft.com/office/drawing/2014/main" id="{48B1777E-EFFA-4C33-BF0E-B4C33BBF72D6}"/>
              </a:ext>
            </a:extLst>
          </p:cNvPr>
          <p:cNvCxnSpPr>
            <a:cxnSpLocks/>
            <a:stCxn id="7" idx="3"/>
          </p:cNvCxnSpPr>
          <p:nvPr/>
        </p:nvCxnSpPr>
        <p:spPr>
          <a:xfrm flipV="1">
            <a:off x="1012826" y="1627188"/>
            <a:ext cx="2388109" cy="1044575"/>
          </a:xfrm>
          <a:prstGeom prst="line">
            <a:avLst/>
          </a:prstGeom>
          <a:ln w="2222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3E7F616-632D-4A03-8AC8-07572945D873}"/>
              </a:ext>
            </a:extLst>
          </p:cNvPr>
          <p:cNvSpPr/>
          <p:nvPr/>
        </p:nvSpPr>
        <p:spPr>
          <a:xfrm>
            <a:off x="3400935" y="1415248"/>
            <a:ext cx="1409190" cy="35640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9F883B40-9068-4A56-BF55-04348BC74ED6}"/>
              </a:ext>
            </a:extLst>
          </p:cNvPr>
          <p:cNvSpPr/>
          <p:nvPr/>
        </p:nvSpPr>
        <p:spPr>
          <a:xfrm>
            <a:off x="387150" y="2893842"/>
            <a:ext cx="3346650" cy="428796"/>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9E023AC2-8EEA-430B-A35B-472C711D867C}"/>
              </a:ext>
            </a:extLst>
          </p:cNvPr>
          <p:cNvSpPr/>
          <p:nvPr/>
        </p:nvSpPr>
        <p:spPr>
          <a:xfrm>
            <a:off x="387150" y="3354027"/>
            <a:ext cx="6718500" cy="29392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E9485058-DF42-4606-AC07-294001C2C22E}"/>
              </a:ext>
            </a:extLst>
          </p:cNvPr>
          <p:cNvSpPr/>
          <p:nvPr/>
        </p:nvSpPr>
        <p:spPr>
          <a:xfrm>
            <a:off x="374550" y="3647948"/>
            <a:ext cx="3645000" cy="80518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51B0688-681A-4C50-99D7-2E2347C43A77}"/>
              </a:ext>
            </a:extLst>
          </p:cNvPr>
          <p:cNvSpPr/>
          <p:nvPr/>
        </p:nvSpPr>
        <p:spPr>
          <a:xfrm>
            <a:off x="387149" y="4438270"/>
            <a:ext cx="6718499" cy="48456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6645AB77-23F3-40F7-ABDD-86CB9CD6812E}"/>
              </a:ext>
            </a:extLst>
          </p:cNvPr>
          <p:cNvSpPr/>
          <p:nvPr/>
        </p:nvSpPr>
        <p:spPr>
          <a:xfrm>
            <a:off x="3828288" y="292499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5" name="Flowchart: Connector 24">
            <a:extLst>
              <a:ext uri="{FF2B5EF4-FFF2-40B4-BE49-F238E27FC236}">
                <a16:creationId xmlns:a16="http://schemas.microsoft.com/office/drawing/2014/main" id="{492B204A-87FD-4419-8D82-770D4B2EDCF1}"/>
              </a:ext>
            </a:extLst>
          </p:cNvPr>
          <p:cNvSpPr/>
          <p:nvPr/>
        </p:nvSpPr>
        <p:spPr>
          <a:xfrm>
            <a:off x="7156558" y="337983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6" name="Flowchart: Connector 25">
            <a:extLst>
              <a:ext uri="{FF2B5EF4-FFF2-40B4-BE49-F238E27FC236}">
                <a16:creationId xmlns:a16="http://schemas.microsoft.com/office/drawing/2014/main" id="{20078B70-EC9D-4937-96CA-CD47897ADE25}"/>
              </a:ext>
            </a:extLst>
          </p:cNvPr>
          <p:cNvSpPr/>
          <p:nvPr/>
        </p:nvSpPr>
        <p:spPr>
          <a:xfrm>
            <a:off x="7181850" y="449378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7" name="Flowchart: Connector 26">
            <a:extLst>
              <a:ext uri="{FF2B5EF4-FFF2-40B4-BE49-F238E27FC236}">
                <a16:creationId xmlns:a16="http://schemas.microsoft.com/office/drawing/2014/main" id="{3848EA0A-9733-4E93-9001-593FE9E030F1}"/>
              </a:ext>
            </a:extLst>
          </p:cNvPr>
          <p:cNvSpPr/>
          <p:nvPr/>
        </p:nvSpPr>
        <p:spPr>
          <a:xfrm>
            <a:off x="4101438" y="388393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pic>
        <p:nvPicPr>
          <p:cNvPr id="29" name="Picture 28">
            <a:extLst>
              <a:ext uri="{FF2B5EF4-FFF2-40B4-BE49-F238E27FC236}">
                <a16:creationId xmlns:a16="http://schemas.microsoft.com/office/drawing/2014/main" id="{011A1E21-B5E4-422C-B25C-F7D1C6A72C07}"/>
              </a:ext>
            </a:extLst>
          </p:cNvPr>
          <p:cNvPicPr>
            <a:picLocks noChangeAspect="1"/>
          </p:cNvPicPr>
          <p:nvPr/>
        </p:nvPicPr>
        <p:blipFill>
          <a:blip r:embed="rId6"/>
          <a:stretch>
            <a:fillRect/>
          </a:stretch>
        </p:blipFill>
        <p:spPr>
          <a:xfrm>
            <a:off x="6301126" y="961201"/>
            <a:ext cx="2458826" cy="2354932"/>
          </a:xfrm>
          <a:prstGeom prst="rect">
            <a:avLst/>
          </a:prstGeom>
        </p:spPr>
      </p:pic>
      <p:sp>
        <p:nvSpPr>
          <p:cNvPr id="30" name="Rectangle: Rounded Corners 29">
            <a:extLst>
              <a:ext uri="{FF2B5EF4-FFF2-40B4-BE49-F238E27FC236}">
                <a16:creationId xmlns:a16="http://schemas.microsoft.com/office/drawing/2014/main" id="{29DD47F8-5C35-4AB7-8F51-ACC2DD135BD3}"/>
              </a:ext>
            </a:extLst>
          </p:cNvPr>
          <p:cNvSpPr/>
          <p:nvPr/>
        </p:nvSpPr>
        <p:spPr>
          <a:xfrm>
            <a:off x="6434524" y="3073994"/>
            <a:ext cx="1409190" cy="23651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Rectangle: Rounded Corners 30">
            <a:extLst>
              <a:ext uri="{FF2B5EF4-FFF2-40B4-BE49-F238E27FC236}">
                <a16:creationId xmlns:a16="http://schemas.microsoft.com/office/drawing/2014/main" id="{BD940683-30E6-4806-BFB1-F8565376D628}"/>
              </a:ext>
            </a:extLst>
          </p:cNvPr>
          <p:cNvSpPr/>
          <p:nvPr/>
        </p:nvSpPr>
        <p:spPr>
          <a:xfrm>
            <a:off x="6367562" y="979117"/>
            <a:ext cx="2246086" cy="158458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2" name="Flowchart: Connector 31">
            <a:extLst>
              <a:ext uri="{FF2B5EF4-FFF2-40B4-BE49-F238E27FC236}">
                <a16:creationId xmlns:a16="http://schemas.microsoft.com/office/drawing/2014/main" id="{8BB048A0-CBAC-46FB-8121-2A57EEC7B966}"/>
              </a:ext>
            </a:extLst>
          </p:cNvPr>
          <p:cNvSpPr/>
          <p:nvPr/>
        </p:nvSpPr>
        <p:spPr>
          <a:xfrm>
            <a:off x="7934903" y="298049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33" name="Flowchart: Connector 32">
            <a:extLst>
              <a:ext uri="{FF2B5EF4-FFF2-40B4-BE49-F238E27FC236}">
                <a16:creationId xmlns:a16="http://schemas.microsoft.com/office/drawing/2014/main" id="{17796269-05BA-4BDB-9E53-274B4E5A72E9}"/>
              </a:ext>
            </a:extLst>
          </p:cNvPr>
          <p:cNvSpPr/>
          <p:nvPr/>
        </p:nvSpPr>
        <p:spPr>
          <a:xfrm>
            <a:off x="7970804" y="200577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1835468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43FB-5FF9-45E0-A8B4-A9A69D43A5A6}"/>
              </a:ext>
            </a:extLst>
          </p:cNvPr>
          <p:cNvSpPr>
            <a:spLocks noGrp="1"/>
          </p:cNvSpPr>
          <p:nvPr>
            <p:ph type="title"/>
          </p:nvPr>
        </p:nvSpPr>
        <p:spPr/>
        <p:txBody>
          <a:bodyPr/>
          <a:lstStyle/>
          <a:p>
            <a:r>
              <a:rPr lang="en-US" dirty="0"/>
              <a:t>How to install Microsoft SQL Driver PHP </a:t>
            </a:r>
            <a:endParaRPr lang="th-TH" dirty="0"/>
          </a:p>
        </p:txBody>
      </p:sp>
      <p:sp>
        <p:nvSpPr>
          <p:cNvPr id="3" name="Rectangle 2">
            <a:extLst>
              <a:ext uri="{FF2B5EF4-FFF2-40B4-BE49-F238E27FC236}">
                <a16:creationId xmlns:a16="http://schemas.microsoft.com/office/drawing/2014/main" id="{A71623D2-DECA-4B42-BB17-35E2C7901E8E}"/>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Steps</a:t>
            </a:r>
          </a:p>
          <a:p>
            <a:pPr marL="342900" indent="-342900">
              <a:buAutoNum type="arabicPeriod"/>
            </a:pPr>
            <a:r>
              <a:rPr lang="en-US" sz="1600" dirty="0">
                <a:solidFill>
                  <a:schemeClr val="tx1"/>
                </a:solidFill>
              </a:rPr>
              <a:t>Download and put SQL driver file into </a:t>
            </a:r>
            <a:r>
              <a:rPr lang="en-US" sz="1600" dirty="0" err="1">
                <a:solidFill>
                  <a:schemeClr val="tx1"/>
                </a:solidFill>
              </a:rPr>
              <a:t>ext</a:t>
            </a:r>
            <a:r>
              <a:rPr lang="en-US" sz="1600" dirty="0">
                <a:solidFill>
                  <a:schemeClr val="tx1"/>
                </a:solidFill>
              </a:rPr>
              <a:t> folder e.g. </a:t>
            </a:r>
            <a:r>
              <a:rPr lang="en-US" sz="1600" dirty="0" err="1">
                <a:solidFill>
                  <a:schemeClr val="tx1"/>
                </a:solidFill>
              </a:rPr>
              <a:t>xampp</a:t>
            </a:r>
            <a:r>
              <a:rPr lang="en-US" sz="1600" dirty="0">
                <a:solidFill>
                  <a:schemeClr val="tx1"/>
                </a:solidFill>
              </a:rPr>
              <a:t>/</a:t>
            </a:r>
            <a:r>
              <a:rPr lang="en-US" sz="1600" dirty="0" err="1">
                <a:solidFill>
                  <a:schemeClr val="tx1"/>
                </a:solidFill>
              </a:rPr>
              <a:t>php</a:t>
            </a:r>
            <a:r>
              <a:rPr lang="en-US" sz="1600" dirty="0">
                <a:solidFill>
                  <a:schemeClr val="tx1"/>
                </a:solidFill>
              </a:rPr>
              <a:t>/</a:t>
            </a:r>
            <a:r>
              <a:rPr lang="en-US" sz="1600" dirty="0" err="1">
                <a:solidFill>
                  <a:schemeClr val="tx1"/>
                </a:solidFill>
              </a:rPr>
              <a:t>ext</a:t>
            </a:r>
            <a:r>
              <a:rPr lang="en-US" sz="1600" dirty="0">
                <a:solidFill>
                  <a:schemeClr val="tx1"/>
                </a:solidFill>
              </a:rPr>
              <a:t>/php_pdo_sqlsrv_81_ts_x64.dll (https://docs.microsoft.com/en-us/sql/connect/php/download-drivers-php-sql-server?view=sql-server-ver15)</a:t>
            </a:r>
          </a:p>
          <a:p>
            <a:pPr marL="342900" indent="-342900">
              <a:buAutoNum type="arabicPeriod"/>
            </a:pPr>
            <a:r>
              <a:rPr lang="en-US" sz="1600" dirty="0">
                <a:solidFill>
                  <a:schemeClr val="tx1"/>
                </a:solidFill>
              </a:rPr>
              <a:t>Open php.ini file in path e.g. c:\xampp\php/php.ini</a:t>
            </a:r>
          </a:p>
          <a:p>
            <a:pPr marL="342900" indent="-342900">
              <a:buAutoNum type="arabicPeriod"/>
            </a:pPr>
            <a:r>
              <a:rPr lang="en-US" sz="1600" dirty="0">
                <a:solidFill>
                  <a:schemeClr val="tx1"/>
                </a:solidFill>
              </a:rPr>
              <a:t>Find Dynamic Extensions and add line e.g. extension=php_pdo_sqlsrv_81_ts_x64</a:t>
            </a:r>
          </a:p>
          <a:p>
            <a:pPr marL="342900" indent="-342900">
              <a:buAutoNum type="arabicPeriod"/>
            </a:pPr>
            <a:r>
              <a:rPr lang="en-US" sz="1600" dirty="0">
                <a:solidFill>
                  <a:schemeClr val="tx1"/>
                </a:solidFill>
              </a:rPr>
              <a:t>Start Apache, go to default page e.g. localhost or localhost:8080</a:t>
            </a:r>
          </a:p>
          <a:p>
            <a:pPr marL="342900" indent="-342900">
              <a:buAutoNum type="arabicPeriod"/>
            </a:pPr>
            <a:r>
              <a:rPr lang="en-US" sz="1600" dirty="0">
                <a:solidFill>
                  <a:schemeClr val="tx1"/>
                </a:solidFill>
              </a:rPr>
              <a:t>If at </a:t>
            </a:r>
            <a:r>
              <a:rPr lang="en-US" sz="1600" dirty="0" err="1">
                <a:solidFill>
                  <a:schemeClr val="tx1"/>
                </a:solidFill>
              </a:rPr>
              <a:t>pdo</a:t>
            </a:r>
            <a:r>
              <a:rPr lang="en-US" sz="1600" dirty="0">
                <a:solidFill>
                  <a:schemeClr val="tx1"/>
                </a:solidFill>
              </a:rPr>
              <a:t> has </a:t>
            </a:r>
            <a:r>
              <a:rPr lang="en-US" sz="1600" dirty="0" err="1">
                <a:solidFill>
                  <a:schemeClr val="tx1"/>
                </a:solidFill>
              </a:rPr>
              <a:t>sqlsrv</a:t>
            </a:r>
            <a:r>
              <a:rPr lang="en-US" sz="1600" dirty="0">
                <a:solidFill>
                  <a:schemeClr val="tx1"/>
                </a:solidFill>
              </a:rPr>
              <a:t>, you success to install </a:t>
            </a:r>
            <a:r>
              <a:rPr lang="en-US" sz="1600" dirty="0" err="1">
                <a:solidFill>
                  <a:schemeClr val="tx1"/>
                </a:solidFill>
              </a:rPr>
              <a:t>sql</a:t>
            </a:r>
            <a:r>
              <a:rPr lang="en-US" sz="1600" dirty="0">
                <a:solidFill>
                  <a:schemeClr val="tx1"/>
                </a:solidFill>
              </a:rPr>
              <a:t> drive</a:t>
            </a:r>
          </a:p>
        </p:txBody>
      </p:sp>
      <p:pic>
        <p:nvPicPr>
          <p:cNvPr id="5" name="Picture 4">
            <a:extLst>
              <a:ext uri="{FF2B5EF4-FFF2-40B4-BE49-F238E27FC236}">
                <a16:creationId xmlns:a16="http://schemas.microsoft.com/office/drawing/2014/main" id="{78AA88A2-38E2-40DF-A719-93A8A94318F5}"/>
              </a:ext>
            </a:extLst>
          </p:cNvPr>
          <p:cNvPicPr>
            <a:picLocks noChangeAspect="1"/>
          </p:cNvPicPr>
          <p:nvPr/>
        </p:nvPicPr>
        <p:blipFill rotWithShape="1">
          <a:blip r:embed="rId2"/>
          <a:srcRect r="23515"/>
          <a:stretch/>
        </p:blipFill>
        <p:spPr>
          <a:xfrm>
            <a:off x="158496" y="923924"/>
            <a:ext cx="3365157" cy="4848225"/>
          </a:xfrm>
          <a:prstGeom prst="rect">
            <a:avLst/>
          </a:prstGeom>
        </p:spPr>
      </p:pic>
      <p:sp>
        <p:nvSpPr>
          <p:cNvPr id="6" name="Flowchart: Connector 5">
            <a:extLst>
              <a:ext uri="{FF2B5EF4-FFF2-40B4-BE49-F238E27FC236}">
                <a16:creationId xmlns:a16="http://schemas.microsoft.com/office/drawing/2014/main" id="{7C1DACCA-A7C6-40D8-B00E-1B397D9C4408}"/>
              </a:ext>
            </a:extLst>
          </p:cNvPr>
          <p:cNvSpPr/>
          <p:nvPr/>
        </p:nvSpPr>
        <p:spPr>
          <a:xfrm>
            <a:off x="2862417" y="489939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7" name="Rectangle: Rounded Corners 6">
            <a:extLst>
              <a:ext uri="{FF2B5EF4-FFF2-40B4-BE49-F238E27FC236}">
                <a16:creationId xmlns:a16="http://schemas.microsoft.com/office/drawing/2014/main" id="{21B5451B-9821-4A5D-9EDE-BAAC0DDFC79B}"/>
              </a:ext>
            </a:extLst>
          </p:cNvPr>
          <p:cNvSpPr/>
          <p:nvPr/>
        </p:nvSpPr>
        <p:spPr>
          <a:xfrm>
            <a:off x="1664695" y="5322187"/>
            <a:ext cx="1675914"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D25F240-93A7-4F46-9BD3-BE1EC8699526}"/>
              </a:ext>
            </a:extLst>
          </p:cNvPr>
          <p:cNvPicPr>
            <a:picLocks noChangeAspect="1"/>
          </p:cNvPicPr>
          <p:nvPr/>
        </p:nvPicPr>
        <p:blipFill rotWithShape="1">
          <a:blip r:embed="rId3"/>
          <a:srcRect b="24740"/>
          <a:stretch/>
        </p:blipFill>
        <p:spPr>
          <a:xfrm>
            <a:off x="3523653" y="1901182"/>
            <a:ext cx="3997969" cy="1596550"/>
          </a:xfrm>
          <a:prstGeom prst="rect">
            <a:avLst/>
          </a:prstGeom>
        </p:spPr>
      </p:pic>
      <p:pic>
        <p:nvPicPr>
          <p:cNvPr id="12" name="Picture 11">
            <a:extLst>
              <a:ext uri="{FF2B5EF4-FFF2-40B4-BE49-F238E27FC236}">
                <a16:creationId xmlns:a16="http://schemas.microsoft.com/office/drawing/2014/main" id="{54F31A6D-FD5C-45B7-AFA3-AE2EA2D0CBF0}"/>
              </a:ext>
            </a:extLst>
          </p:cNvPr>
          <p:cNvPicPr>
            <a:picLocks noChangeAspect="1"/>
          </p:cNvPicPr>
          <p:nvPr/>
        </p:nvPicPr>
        <p:blipFill rotWithShape="1">
          <a:blip r:embed="rId4"/>
          <a:srcRect t="69909"/>
          <a:stretch/>
        </p:blipFill>
        <p:spPr>
          <a:xfrm>
            <a:off x="3644406" y="990911"/>
            <a:ext cx="3877216" cy="874293"/>
          </a:xfrm>
          <a:prstGeom prst="rect">
            <a:avLst/>
          </a:prstGeom>
        </p:spPr>
      </p:pic>
      <p:sp>
        <p:nvSpPr>
          <p:cNvPr id="13" name="Rectangle: Rounded Corners 12">
            <a:extLst>
              <a:ext uri="{FF2B5EF4-FFF2-40B4-BE49-F238E27FC236}">
                <a16:creationId xmlns:a16="http://schemas.microsoft.com/office/drawing/2014/main" id="{6CE9D1F1-7D16-4AB7-BCB7-6973E789538D}"/>
              </a:ext>
            </a:extLst>
          </p:cNvPr>
          <p:cNvSpPr/>
          <p:nvPr/>
        </p:nvSpPr>
        <p:spPr>
          <a:xfrm>
            <a:off x="4450065" y="1474147"/>
            <a:ext cx="1675914"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A9EA5DE-F10D-4777-8CE1-F6762A6BA844}"/>
              </a:ext>
            </a:extLst>
          </p:cNvPr>
          <p:cNvPicPr>
            <a:picLocks noChangeAspect="1"/>
          </p:cNvPicPr>
          <p:nvPr/>
        </p:nvPicPr>
        <p:blipFill>
          <a:blip r:embed="rId5"/>
          <a:stretch>
            <a:fillRect/>
          </a:stretch>
        </p:blipFill>
        <p:spPr>
          <a:xfrm>
            <a:off x="3523653" y="3533710"/>
            <a:ext cx="2328507" cy="1485546"/>
          </a:xfrm>
          <a:prstGeom prst="rect">
            <a:avLst/>
          </a:prstGeom>
        </p:spPr>
      </p:pic>
      <p:pic>
        <p:nvPicPr>
          <p:cNvPr id="17" name="Picture 16">
            <a:extLst>
              <a:ext uri="{FF2B5EF4-FFF2-40B4-BE49-F238E27FC236}">
                <a16:creationId xmlns:a16="http://schemas.microsoft.com/office/drawing/2014/main" id="{4D829385-B8C6-4E14-A4E7-A062F2478CE2}"/>
              </a:ext>
            </a:extLst>
          </p:cNvPr>
          <p:cNvPicPr>
            <a:picLocks noChangeAspect="1"/>
          </p:cNvPicPr>
          <p:nvPr/>
        </p:nvPicPr>
        <p:blipFill>
          <a:blip r:embed="rId6"/>
          <a:stretch>
            <a:fillRect/>
          </a:stretch>
        </p:blipFill>
        <p:spPr>
          <a:xfrm>
            <a:off x="3931976" y="4276483"/>
            <a:ext cx="2141846" cy="1833061"/>
          </a:xfrm>
          <a:prstGeom prst="rect">
            <a:avLst/>
          </a:prstGeom>
        </p:spPr>
      </p:pic>
      <p:pic>
        <p:nvPicPr>
          <p:cNvPr id="19" name="Picture 18">
            <a:extLst>
              <a:ext uri="{FF2B5EF4-FFF2-40B4-BE49-F238E27FC236}">
                <a16:creationId xmlns:a16="http://schemas.microsoft.com/office/drawing/2014/main" id="{B87C057A-8E38-461F-8A16-D3F6710BB28F}"/>
              </a:ext>
            </a:extLst>
          </p:cNvPr>
          <p:cNvPicPr>
            <a:picLocks noChangeAspect="1"/>
          </p:cNvPicPr>
          <p:nvPr/>
        </p:nvPicPr>
        <p:blipFill>
          <a:blip r:embed="rId7"/>
          <a:stretch>
            <a:fillRect/>
          </a:stretch>
        </p:blipFill>
        <p:spPr>
          <a:xfrm>
            <a:off x="6260483" y="3555563"/>
            <a:ext cx="2444605" cy="2094458"/>
          </a:xfrm>
          <a:prstGeom prst="rect">
            <a:avLst/>
          </a:prstGeom>
        </p:spPr>
      </p:pic>
      <p:sp>
        <p:nvSpPr>
          <p:cNvPr id="20" name="Rectangle: Rounded Corners 19">
            <a:extLst>
              <a:ext uri="{FF2B5EF4-FFF2-40B4-BE49-F238E27FC236}">
                <a16:creationId xmlns:a16="http://schemas.microsoft.com/office/drawing/2014/main" id="{7EF6480B-DB8D-407D-8120-5670D42D231D}"/>
              </a:ext>
            </a:extLst>
          </p:cNvPr>
          <p:cNvSpPr/>
          <p:nvPr/>
        </p:nvSpPr>
        <p:spPr>
          <a:xfrm>
            <a:off x="3523652" y="3197343"/>
            <a:ext cx="2099907"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89672304-DE62-41EE-AD1D-79AFA41F3009}"/>
              </a:ext>
            </a:extLst>
          </p:cNvPr>
          <p:cNvSpPr/>
          <p:nvPr/>
        </p:nvSpPr>
        <p:spPr>
          <a:xfrm>
            <a:off x="3523651" y="3555563"/>
            <a:ext cx="2590528" cy="2646158"/>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19F78CB9-1A4B-4DFC-9C97-FA47DE38EF1A}"/>
              </a:ext>
            </a:extLst>
          </p:cNvPr>
          <p:cNvSpPr/>
          <p:nvPr/>
        </p:nvSpPr>
        <p:spPr>
          <a:xfrm>
            <a:off x="6239179" y="4354339"/>
            <a:ext cx="1460556" cy="38273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Flowchart: Connector 22">
            <a:extLst>
              <a:ext uri="{FF2B5EF4-FFF2-40B4-BE49-F238E27FC236}">
                <a16:creationId xmlns:a16="http://schemas.microsoft.com/office/drawing/2014/main" id="{7C7C03B1-74CC-4B35-BD8F-564A2DDF607F}"/>
              </a:ext>
            </a:extLst>
          </p:cNvPr>
          <p:cNvSpPr/>
          <p:nvPr/>
        </p:nvSpPr>
        <p:spPr>
          <a:xfrm>
            <a:off x="6166661" y="14484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4" name="Flowchart: Connector 23">
            <a:extLst>
              <a:ext uri="{FF2B5EF4-FFF2-40B4-BE49-F238E27FC236}">
                <a16:creationId xmlns:a16="http://schemas.microsoft.com/office/drawing/2014/main" id="{A25DBE01-674C-4BD2-99A4-2412FE6FDCEA}"/>
              </a:ext>
            </a:extLst>
          </p:cNvPr>
          <p:cNvSpPr/>
          <p:nvPr/>
        </p:nvSpPr>
        <p:spPr>
          <a:xfrm>
            <a:off x="5717598" y="3089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5" name="Flowchart: Connector 24">
            <a:extLst>
              <a:ext uri="{FF2B5EF4-FFF2-40B4-BE49-F238E27FC236}">
                <a16:creationId xmlns:a16="http://schemas.microsoft.com/office/drawing/2014/main" id="{5731B654-9D74-4D2E-A1CF-F51B0F883937}"/>
              </a:ext>
            </a:extLst>
          </p:cNvPr>
          <p:cNvSpPr/>
          <p:nvPr/>
        </p:nvSpPr>
        <p:spPr>
          <a:xfrm>
            <a:off x="5674048" y="582141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CA9F6F12-3E27-4867-8AF8-34D18AEB4235}"/>
              </a:ext>
            </a:extLst>
          </p:cNvPr>
          <p:cNvSpPr/>
          <p:nvPr/>
        </p:nvSpPr>
        <p:spPr>
          <a:xfrm>
            <a:off x="5458967" y="4466243"/>
            <a:ext cx="384707" cy="327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670581EC-7184-4EEB-91F3-7ADA121DFBDF}"/>
              </a:ext>
            </a:extLst>
          </p:cNvPr>
          <p:cNvSpPr/>
          <p:nvPr/>
        </p:nvSpPr>
        <p:spPr>
          <a:xfrm>
            <a:off x="7787857" y="43543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Rectangle: Rounded Corners 27">
            <a:extLst>
              <a:ext uri="{FF2B5EF4-FFF2-40B4-BE49-F238E27FC236}">
                <a16:creationId xmlns:a16="http://schemas.microsoft.com/office/drawing/2014/main" id="{74FA24CE-C991-4D92-8221-119ADE0D6FEA}"/>
              </a:ext>
            </a:extLst>
          </p:cNvPr>
          <p:cNvSpPr/>
          <p:nvPr/>
        </p:nvSpPr>
        <p:spPr>
          <a:xfrm>
            <a:off x="4189419" y="4354339"/>
            <a:ext cx="861225" cy="236711"/>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231427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40436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601A95-E8FC-404D-861E-121263117AEE}"/>
              </a:ext>
            </a:extLst>
          </p:cNvPr>
          <p:cNvPicPr>
            <a:picLocks noChangeAspect="1"/>
          </p:cNvPicPr>
          <p:nvPr/>
        </p:nvPicPr>
        <p:blipFill rotWithShape="1">
          <a:blip r:embed="rId2"/>
          <a:srcRect r="23992"/>
          <a:stretch/>
        </p:blipFill>
        <p:spPr>
          <a:xfrm>
            <a:off x="3138731" y="3615435"/>
            <a:ext cx="2957270" cy="2979966"/>
          </a:xfrm>
          <a:prstGeom prst="rect">
            <a:avLst/>
          </a:prstGeom>
        </p:spPr>
      </p:pic>
      <p:pic>
        <p:nvPicPr>
          <p:cNvPr id="11" name="Picture 10">
            <a:extLst>
              <a:ext uri="{FF2B5EF4-FFF2-40B4-BE49-F238E27FC236}">
                <a16:creationId xmlns:a16="http://schemas.microsoft.com/office/drawing/2014/main" id="{758D73ED-CE36-46E1-B0EF-DAAFC4C2F313}"/>
              </a:ext>
            </a:extLst>
          </p:cNvPr>
          <p:cNvPicPr>
            <a:picLocks noChangeAspect="1"/>
          </p:cNvPicPr>
          <p:nvPr/>
        </p:nvPicPr>
        <p:blipFill>
          <a:blip r:embed="rId3"/>
          <a:stretch>
            <a:fillRect/>
          </a:stretch>
        </p:blipFill>
        <p:spPr>
          <a:xfrm>
            <a:off x="28373" y="2519161"/>
            <a:ext cx="3042807" cy="2314067"/>
          </a:xfrm>
          <a:prstGeom prst="rect">
            <a:avLst/>
          </a:prstGeom>
        </p:spPr>
      </p:pic>
      <p:sp>
        <p:nvSpPr>
          <p:cNvPr id="2" name="Title 1">
            <a:extLst>
              <a:ext uri="{FF2B5EF4-FFF2-40B4-BE49-F238E27FC236}">
                <a16:creationId xmlns:a16="http://schemas.microsoft.com/office/drawing/2014/main" id="{FE21EAE0-42DE-4974-96C4-6067B449A4F9}"/>
              </a:ext>
            </a:extLst>
          </p:cNvPr>
          <p:cNvSpPr>
            <a:spLocks noGrp="1"/>
          </p:cNvSpPr>
          <p:nvPr>
            <p:ph type="title"/>
          </p:nvPr>
        </p:nvSpPr>
        <p:spPr/>
        <p:txBody>
          <a:bodyPr/>
          <a:lstStyle/>
          <a:p>
            <a:r>
              <a:rPr lang="en-US" dirty="0"/>
              <a:t>Basic step to code </a:t>
            </a:r>
            <a:r>
              <a:rPr lang="en-US" dirty="0" err="1"/>
              <a:t>php</a:t>
            </a:r>
            <a:r>
              <a:rPr lang="en-US" dirty="0"/>
              <a:t> front-end for web report</a:t>
            </a:r>
            <a:endParaRPr lang="th-TH" dirty="0"/>
          </a:p>
        </p:txBody>
      </p:sp>
      <p:sp>
        <p:nvSpPr>
          <p:cNvPr id="3" name="Rectangle 2">
            <a:extLst>
              <a:ext uri="{FF2B5EF4-FFF2-40B4-BE49-F238E27FC236}">
                <a16:creationId xmlns:a16="http://schemas.microsoft.com/office/drawing/2014/main" id="{AFED6E60-2865-46D3-BC06-83FE3C276AC3}"/>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r>
              <a:rPr lang="en-US" sz="1600" dirty="0">
                <a:solidFill>
                  <a:schemeClr val="tx1"/>
                </a:solidFill>
              </a:rPr>
              <a:t>1. Pull last git version</a:t>
            </a:r>
          </a:p>
          <a:p>
            <a:r>
              <a:rPr lang="en-US" sz="1600" dirty="0">
                <a:solidFill>
                  <a:schemeClr val="tx1"/>
                </a:solidFill>
              </a:rPr>
              <a:t>Steps</a:t>
            </a:r>
          </a:p>
          <a:p>
            <a:r>
              <a:rPr lang="en-US" sz="1600" dirty="0">
                <a:solidFill>
                  <a:schemeClr val="tx1"/>
                </a:solidFill>
              </a:rPr>
              <a:t>1. </a:t>
            </a:r>
          </a:p>
        </p:txBody>
      </p:sp>
      <p:pic>
        <p:nvPicPr>
          <p:cNvPr id="9" name="Picture 8">
            <a:extLst>
              <a:ext uri="{FF2B5EF4-FFF2-40B4-BE49-F238E27FC236}">
                <a16:creationId xmlns:a16="http://schemas.microsoft.com/office/drawing/2014/main" id="{75ACF372-4C09-46F9-B8EA-0766437C398A}"/>
              </a:ext>
            </a:extLst>
          </p:cNvPr>
          <p:cNvPicPr>
            <a:picLocks noChangeAspect="1"/>
          </p:cNvPicPr>
          <p:nvPr/>
        </p:nvPicPr>
        <p:blipFill>
          <a:blip r:embed="rId4"/>
          <a:stretch>
            <a:fillRect/>
          </a:stretch>
        </p:blipFill>
        <p:spPr>
          <a:xfrm>
            <a:off x="102" y="4903221"/>
            <a:ext cx="3071078" cy="1692180"/>
          </a:xfrm>
          <a:prstGeom prst="rect">
            <a:avLst/>
          </a:prstGeom>
        </p:spPr>
      </p:pic>
      <p:pic>
        <p:nvPicPr>
          <p:cNvPr id="15" name="Picture 14">
            <a:extLst>
              <a:ext uri="{FF2B5EF4-FFF2-40B4-BE49-F238E27FC236}">
                <a16:creationId xmlns:a16="http://schemas.microsoft.com/office/drawing/2014/main" id="{6D2AB602-8754-49F8-8C6A-5C1E68EC2CDB}"/>
              </a:ext>
            </a:extLst>
          </p:cNvPr>
          <p:cNvPicPr>
            <a:picLocks noChangeAspect="1"/>
          </p:cNvPicPr>
          <p:nvPr/>
        </p:nvPicPr>
        <p:blipFill>
          <a:blip r:embed="rId5"/>
          <a:stretch>
            <a:fillRect/>
          </a:stretch>
        </p:blipFill>
        <p:spPr>
          <a:xfrm>
            <a:off x="9515342" y="4150456"/>
            <a:ext cx="2553178" cy="2979966"/>
          </a:xfrm>
          <a:prstGeom prst="rect">
            <a:avLst/>
          </a:prstGeom>
        </p:spPr>
      </p:pic>
      <p:pic>
        <p:nvPicPr>
          <p:cNvPr id="17" name="Picture 16">
            <a:extLst>
              <a:ext uri="{FF2B5EF4-FFF2-40B4-BE49-F238E27FC236}">
                <a16:creationId xmlns:a16="http://schemas.microsoft.com/office/drawing/2014/main" id="{89014F9D-ABAF-450D-963C-929889C9A2F8}"/>
              </a:ext>
            </a:extLst>
          </p:cNvPr>
          <p:cNvPicPr>
            <a:picLocks noChangeAspect="1"/>
          </p:cNvPicPr>
          <p:nvPr/>
        </p:nvPicPr>
        <p:blipFill>
          <a:blip r:embed="rId6"/>
          <a:stretch>
            <a:fillRect/>
          </a:stretch>
        </p:blipFill>
        <p:spPr>
          <a:xfrm>
            <a:off x="28373" y="949395"/>
            <a:ext cx="6023680" cy="1499773"/>
          </a:xfrm>
          <a:prstGeom prst="rect">
            <a:avLst/>
          </a:prstGeom>
        </p:spPr>
      </p:pic>
      <p:pic>
        <p:nvPicPr>
          <p:cNvPr id="5" name="Picture 4">
            <a:extLst>
              <a:ext uri="{FF2B5EF4-FFF2-40B4-BE49-F238E27FC236}">
                <a16:creationId xmlns:a16="http://schemas.microsoft.com/office/drawing/2014/main" id="{7527F173-1F8B-4C3B-9FD9-ED710E9F5898}"/>
              </a:ext>
            </a:extLst>
          </p:cNvPr>
          <p:cNvPicPr>
            <a:picLocks noChangeAspect="1"/>
          </p:cNvPicPr>
          <p:nvPr/>
        </p:nvPicPr>
        <p:blipFill>
          <a:blip r:embed="rId7"/>
          <a:stretch>
            <a:fillRect/>
          </a:stretch>
        </p:blipFill>
        <p:spPr>
          <a:xfrm>
            <a:off x="3138731" y="1618666"/>
            <a:ext cx="5577999" cy="1933464"/>
          </a:xfrm>
          <a:prstGeom prst="rect">
            <a:avLst/>
          </a:prstGeom>
          <a:ln w="22225">
            <a:solidFill>
              <a:schemeClr val="bg1"/>
            </a:solidFill>
          </a:ln>
        </p:spPr>
      </p:pic>
      <p:sp>
        <p:nvSpPr>
          <p:cNvPr id="18" name="Flowchart: Connector 17">
            <a:extLst>
              <a:ext uri="{FF2B5EF4-FFF2-40B4-BE49-F238E27FC236}">
                <a16:creationId xmlns:a16="http://schemas.microsoft.com/office/drawing/2014/main" id="{C73D2F6E-C65A-4D1B-8ADE-04990A83E086}"/>
              </a:ext>
            </a:extLst>
          </p:cNvPr>
          <p:cNvSpPr/>
          <p:nvPr/>
        </p:nvSpPr>
        <p:spPr>
          <a:xfrm>
            <a:off x="1205876" y="37443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6" name="Rectangle: Rounded Corners 5">
            <a:extLst>
              <a:ext uri="{FF2B5EF4-FFF2-40B4-BE49-F238E27FC236}">
                <a16:creationId xmlns:a16="http://schemas.microsoft.com/office/drawing/2014/main" id="{C06FD08E-35CF-4D88-8C63-7D4924C8F085}"/>
              </a:ext>
            </a:extLst>
          </p:cNvPr>
          <p:cNvSpPr/>
          <p:nvPr/>
        </p:nvSpPr>
        <p:spPr>
          <a:xfrm>
            <a:off x="299980" y="1143976"/>
            <a:ext cx="2771200" cy="113047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Flowchart: Connector 6">
            <a:extLst>
              <a:ext uri="{FF2B5EF4-FFF2-40B4-BE49-F238E27FC236}">
                <a16:creationId xmlns:a16="http://schemas.microsoft.com/office/drawing/2014/main" id="{89F6792A-FF58-41CB-B939-E45C096AFFAF}"/>
              </a:ext>
            </a:extLst>
          </p:cNvPr>
          <p:cNvSpPr/>
          <p:nvPr/>
        </p:nvSpPr>
        <p:spPr>
          <a:xfrm>
            <a:off x="2478831" y="151251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9" name="Rectangle: Rounded Corners 18">
            <a:extLst>
              <a:ext uri="{FF2B5EF4-FFF2-40B4-BE49-F238E27FC236}">
                <a16:creationId xmlns:a16="http://schemas.microsoft.com/office/drawing/2014/main" id="{7ACFA0C1-6B7F-46BA-AFF1-30A02758558A}"/>
              </a:ext>
            </a:extLst>
          </p:cNvPr>
          <p:cNvSpPr/>
          <p:nvPr/>
        </p:nvSpPr>
        <p:spPr>
          <a:xfrm>
            <a:off x="0" y="4142291"/>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7E98F1B0-4A95-46A3-868E-0D6D0AEDECB6}"/>
              </a:ext>
            </a:extLst>
          </p:cNvPr>
          <p:cNvSpPr/>
          <p:nvPr/>
        </p:nvSpPr>
        <p:spPr>
          <a:xfrm>
            <a:off x="123480" y="5640439"/>
            <a:ext cx="105127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BF13EED8-4768-412C-B8A9-8C9AFF480606}"/>
              </a:ext>
            </a:extLst>
          </p:cNvPr>
          <p:cNvSpPr/>
          <p:nvPr/>
        </p:nvSpPr>
        <p:spPr>
          <a:xfrm>
            <a:off x="1276779" y="556254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2" name="Rectangle: Rounded Corners 21">
            <a:extLst>
              <a:ext uri="{FF2B5EF4-FFF2-40B4-BE49-F238E27FC236}">
                <a16:creationId xmlns:a16="http://schemas.microsoft.com/office/drawing/2014/main" id="{686DCA2D-10AF-4BC7-8B79-E776FE7B82FD}"/>
              </a:ext>
            </a:extLst>
          </p:cNvPr>
          <p:cNvSpPr/>
          <p:nvPr/>
        </p:nvSpPr>
        <p:spPr>
          <a:xfrm>
            <a:off x="3138731" y="3123116"/>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BDFBBDB-1CEB-4714-8B20-AB7E24855E8E}"/>
              </a:ext>
            </a:extLst>
          </p:cNvPr>
          <p:cNvSpPr/>
          <p:nvPr/>
        </p:nvSpPr>
        <p:spPr>
          <a:xfrm>
            <a:off x="5271002" y="3279197"/>
            <a:ext cx="344572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CC87A7B0-5EE8-4F0E-B1A5-B0943F8BEF85}"/>
              </a:ext>
            </a:extLst>
          </p:cNvPr>
          <p:cNvSpPr/>
          <p:nvPr/>
        </p:nvSpPr>
        <p:spPr>
          <a:xfrm>
            <a:off x="4780116" y="313745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52ECDDDF-3270-44A2-A717-C9ACF8EF40AA}"/>
              </a:ext>
            </a:extLst>
          </p:cNvPr>
          <p:cNvSpPr/>
          <p:nvPr/>
        </p:nvSpPr>
        <p:spPr>
          <a:xfrm>
            <a:off x="3108828" y="6322468"/>
            <a:ext cx="173939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2940549D-3B0A-4C6C-9C14-0B82202D2F2D}"/>
              </a:ext>
            </a:extLst>
          </p:cNvPr>
          <p:cNvSpPr/>
          <p:nvPr/>
        </p:nvSpPr>
        <p:spPr>
          <a:xfrm>
            <a:off x="4400738" y="588562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Flowchart: Connector 27">
            <a:extLst>
              <a:ext uri="{FF2B5EF4-FFF2-40B4-BE49-F238E27FC236}">
                <a16:creationId xmlns:a16="http://schemas.microsoft.com/office/drawing/2014/main" id="{8910178B-ADD7-4D74-A9E1-4F496DA62886}"/>
              </a:ext>
            </a:extLst>
          </p:cNvPr>
          <p:cNvSpPr/>
          <p:nvPr/>
        </p:nvSpPr>
        <p:spPr>
          <a:xfrm>
            <a:off x="11353800" y="44650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Tree>
    <p:extLst>
      <p:ext uri="{BB962C8B-B14F-4D97-AF65-F5344CB8AC3E}">
        <p14:creationId xmlns:p14="http://schemas.microsoft.com/office/powerpoint/2010/main" val="358435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How to clone, push and pull git</a:t>
            </a:r>
            <a:endParaRPr lang="th-TH" dirty="0"/>
          </a:p>
        </p:txBody>
      </p:sp>
    </p:spTree>
    <p:extLst>
      <p:ext uri="{BB962C8B-B14F-4D97-AF65-F5344CB8AC3E}">
        <p14:creationId xmlns:p14="http://schemas.microsoft.com/office/powerpoint/2010/main" val="330064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5010</TotalTime>
  <Words>3642</Words>
  <Application>Microsoft Office PowerPoint</Application>
  <PresentationFormat>Widescreen</PresentationFormat>
  <Paragraphs>645</Paragraphs>
  <Slides>61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Arial Black</vt:lpstr>
      <vt:lpstr>Calibri</vt:lpstr>
      <vt:lpstr>Consolas</vt:lpstr>
      <vt:lpstr>Segoe UI</vt:lpstr>
      <vt:lpstr>Segoe UI Light</vt:lpstr>
      <vt:lpstr>Tahoma</vt:lpstr>
      <vt:lpstr>TH Sarabun New</vt:lpstr>
      <vt:lpstr>Wingdings</vt:lpstr>
      <vt:lpstr>Office Theme</vt:lpstr>
      <vt:lpstr>How to Develop first Laravel WISS – Web Interactive Self-Service  Aisin Asia Pacific</vt:lpstr>
      <vt:lpstr>Folder Structure</vt:lpstr>
      <vt:lpstr>How to test Json on postman</vt:lpstr>
      <vt:lpstr>Step to dev for Store Procedure</vt:lpstr>
      <vt:lpstr>How to dev api for Basic Report?</vt:lpstr>
      <vt:lpstr>How to install Microsoft SQL Driver PHP </vt:lpstr>
      <vt:lpstr>Basic step to code php front-end for web report</vt:lpstr>
      <vt:lpstr>How to clone, push and pull git</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1. How to clone git</vt:lpstr>
      <vt:lpstr>Git Hub : add Collaborators</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cp:lastModifiedBy>
  <cp:revision>58</cp:revision>
  <dcterms:created xsi:type="dcterms:W3CDTF">2021-09-21T17:49:01Z</dcterms:created>
  <dcterms:modified xsi:type="dcterms:W3CDTF">2022-03-05T11:52:35Z</dcterms:modified>
</cp:coreProperties>
</file>